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72" r:id="rId3"/>
    <p:sldId id="258" r:id="rId4"/>
    <p:sldId id="288" r:id="rId5"/>
    <p:sldId id="282" r:id="rId6"/>
    <p:sldId id="273" r:id="rId7"/>
    <p:sldId id="305" r:id="rId8"/>
    <p:sldId id="306" r:id="rId9"/>
    <p:sldId id="280" r:id="rId10"/>
    <p:sldId id="308" r:id="rId11"/>
    <p:sldId id="274" r:id="rId12"/>
    <p:sldId id="310" r:id="rId13"/>
    <p:sldId id="275" r:id="rId14"/>
    <p:sldId id="289" r:id="rId15"/>
    <p:sldId id="309" r:id="rId16"/>
    <p:sldId id="261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旭铠" initials="刘" lastIdx="2" clrIdx="0">
    <p:extLst>
      <p:ext uri="{19B8F6BF-5375-455C-9EA6-DF929625EA0E}">
        <p15:presenceInfo xmlns:p15="http://schemas.microsoft.com/office/powerpoint/2012/main" userId="94c1c23762d868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A4A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4" autoAdjust="0"/>
    <p:restoredTop sz="81258" autoAdjust="0"/>
  </p:normalViewPr>
  <p:slideViewPr>
    <p:cSldViewPr snapToGrid="0">
      <p:cViewPr varScale="1">
        <p:scale>
          <a:sx n="69" d="100"/>
          <a:sy n="69" d="100"/>
        </p:scale>
        <p:origin x="128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054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seL4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提供低耦合度的系统结构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微内核，它允许服务各自独立，减少系统之间的耦合度，易于实现与调试，也可增进可移植性。它可以避免单一组件失效，而造成整个系统崩溃，内核只需要重启这个组件，不致于影响其他服务器的功能，使系统稳定度增加。同时，操作系统也可以视需要，抽换或新增某些服务行程，使功能更有弹性。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seL4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通过形式化验证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的实现被证明是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bug-free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（没有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）的，比如不会出现缓冲区溢出，空指针异常等。还有一点就是，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代码要转换成能直接在硬件上运行的二进制代码，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可以确保这个转换过程不出现错误，可靠。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是世界上第一个（到目前也是唯一一个）从很强程度上被证明是安全的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seL4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源代码行数少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8700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代码提供操作系统所必需的一切服务，如线程，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，虚拟内存，中断等，容易改写和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969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在设计上类似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，遵守“零抽象原则”，也就是会在不损失效率的前提下才会进行抽象。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的基础上，提出了所有权与生命周期的概念。所有权的概念在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中就有提出，主要是针对原生指针带来的潜在问题（引用空指针、忘记释放、多次释放、多线程冲突等）。生命周期则是在软件中非常常见的概念，在这里专指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中的对象从生存到销毁所经历的时间。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不仅继承了所有权和生命周期的思想，还将这一思想具体化、强制化，也就是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程序（在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前提下）必须满足编译器规定的关于所有权和生命周期的规定。例如，对象的所有者可以将它的所有权借用给其他的函数，但要求同一时刻只能有多个不可变借用（只读），或是至多一个可变借用（可写），这样便保证了多线程环境下不会有冲突的问题。类似的规定还有很多，这些规定使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的放任自由，更强调程序不会出错。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在制作之初就非常关注它的易用性。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的文档齐全，编译器友好且能够给出有用的错误信息，并且有完善的包管理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构建工具。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还提供了用于编辑器的智能工具，包括自动补全、自动格式化、类型检查等等。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462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526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631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786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</a:t>
            </a:r>
            <a:r>
              <a:rPr lang="en-US" altLang="zh-CN" dirty="0"/>
              <a:t>seL4</a:t>
            </a:r>
            <a:r>
              <a:rPr lang="zh-CN" altLang="en-US" dirty="0"/>
              <a:t>的源码由</a:t>
            </a:r>
            <a:r>
              <a:rPr lang="en-US" altLang="zh-CN" dirty="0"/>
              <a:t>C</a:t>
            </a:r>
            <a:r>
              <a:rPr lang="zh-CN" altLang="en-US" dirty="0"/>
              <a:t>构成，所以阐明</a:t>
            </a:r>
            <a:r>
              <a:rPr lang="en-US" altLang="zh-CN" dirty="0"/>
              <a:t>rust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的交互，即阐明了改造的依据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203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809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88FBD-8B5D-4818-BBCF-F951CB44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9F09E7-6842-4F67-8517-7C97FF60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1B22B6-C597-48AF-B31A-DADEBFD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8F3095-932C-4CF3-A176-654E9A54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AEAB60-ACC6-46CE-8F2C-4439B9D9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0481FA-EBA9-489B-A17C-6BC258C4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4CBCC54-3B90-45FE-9E7D-A2FA7EC9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1AF554F-2FBD-4018-B9C5-DBA95222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5AD0406-CEC2-4D1E-AED4-75C9B4A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669925" y="3284562"/>
            <a:ext cx="10850563" cy="475132"/>
          </a:xfrm>
        </p:spPr>
        <p:txBody>
          <a:bodyPr/>
          <a:lstStyle/>
          <a:p>
            <a:r>
              <a:rPr lang="zh-CN" altLang="en-US" sz="1800" dirty="0"/>
              <a:t>彭定澜</a:t>
            </a:r>
            <a:r>
              <a:rPr lang="en-US" altLang="zh-CN" sz="1800" dirty="0"/>
              <a:t>	</a:t>
            </a:r>
            <a:r>
              <a:rPr lang="zh-CN" altLang="en-US" sz="1800" dirty="0"/>
              <a:t>陈墨涵</a:t>
            </a:r>
            <a:r>
              <a:rPr lang="en-US" altLang="zh-CN" sz="1800" dirty="0"/>
              <a:t>	</a:t>
            </a:r>
            <a:r>
              <a:rPr lang="zh-CN" altLang="en-US" sz="1800" dirty="0"/>
              <a:t>沈巍然</a:t>
            </a:r>
            <a:r>
              <a:rPr lang="en-US" altLang="zh-CN" sz="1800" dirty="0"/>
              <a:t>	</a:t>
            </a:r>
            <a:r>
              <a:rPr lang="zh-CN" altLang="en-US" sz="1800" dirty="0"/>
              <a:t>张德鑫</a:t>
            </a:r>
            <a:r>
              <a:rPr lang="en-US" altLang="zh-CN" sz="1800" dirty="0"/>
              <a:t>	</a:t>
            </a:r>
            <a:r>
              <a:rPr lang="zh-CN" altLang="en-US" sz="1800" dirty="0"/>
              <a:t>刘旭铠</a:t>
            </a:r>
          </a:p>
          <a:p>
            <a:endParaRPr lang="en-US" altLang="zh-CN" dirty="0"/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CN" altLang="en-US" sz="4800" dirty="0"/>
              <a:t>基于 </a:t>
            </a:r>
            <a:r>
              <a:rPr lang="en-US" altLang="zh-CN" sz="4800" dirty="0"/>
              <a:t>Rust </a:t>
            </a:r>
            <a:r>
              <a:rPr lang="zh-CN" altLang="en-US" sz="4800" dirty="0"/>
              <a:t>改造的 </a:t>
            </a:r>
            <a:r>
              <a:rPr lang="en-US" altLang="zh-CN" sz="4800" dirty="0"/>
              <a:t>seL4 </a:t>
            </a:r>
            <a:r>
              <a:rPr lang="zh-CN" altLang="en-US" sz="4800" dirty="0"/>
              <a:t>微内核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95079F2-B06A-45E0-8EEE-BC48961EB9C1}"/>
              </a:ext>
            </a:extLst>
          </p:cNvPr>
          <p:cNvCxnSpPr>
            <a:cxnSpLocks/>
          </p:cNvCxnSpPr>
          <p:nvPr/>
        </p:nvCxnSpPr>
        <p:spPr>
          <a:xfrm>
            <a:off x="3000375" y="2334158"/>
            <a:ext cx="85201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CB6B531-B9C1-42D2-A32D-0A7AD111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rust</a:t>
            </a:r>
            <a:r>
              <a:rPr lang="zh-CN" altLang="en-US" dirty="0"/>
              <a:t>的特点融入改造过程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87F15A0-4FBE-4A84-9B14-ED48970FE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1.rust</a:t>
            </a:r>
            <a:r>
              <a:rPr lang="zh-CN" altLang="en-US" sz="3200" dirty="0"/>
              <a:t>作为系统级编程语言，可以直接对底层进行操作</a:t>
            </a:r>
            <a:endParaRPr lang="en-US" altLang="zh-CN" sz="3200" dirty="0"/>
          </a:p>
          <a:p>
            <a:r>
              <a:rPr lang="en-US" altLang="zh-CN" sz="3200" dirty="0"/>
              <a:t>2.rust</a:t>
            </a:r>
            <a:r>
              <a:rPr lang="zh-CN" altLang="en-US" sz="3200" dirty="0"/>
              <a:t>与</a:t>
            </a:r>
            <a:r>
              <a:rPr lang="en-US" altLang="zh-CN" sz="3200" dirty="0"/>
              <a:t>C</a:t>
            </a:r>
            <a:r>
              <a:rPr lang="zh-CN" altLang="en-US" sz="3200" dirty="0"/>
              <a:t>通过</a:t>
            </a:r>
            <a:r>
              <a:rPr lang="en-US" altLang="zh-CN" sz="3200" dirty="0"/>
              <a:t>FFI</a:t>
            </a:r>
            <a:r>
              <a:rPr lang="zh-CN" altLang="en-US" sz="3200" dirty="0"/>
              <a:t>进行交互：从</a:t>
            </a:r>
            <a:r>
              <a:rPr lang="en-US" altLang="zh-CN" sz="3200" dirty="0"/>
              <a:t>rust</a:t>
            </a:r>
            <a:r>
              <a:rPr lang="zh-CN" altLang="en-US" sz="3200" dirty="0"/>
              <a:t>导出符号链接</a:t>
            </a:r>
            <a:endParaRPr lang="en-US" altLang="zh-CN" sz="3200" dirty="0"/>
          </a:p>
          <a:p>
            <a:r>
              <a:rPr lang="en-US" altLang="zh-CN" sz="3200" dirty="0"/>
              <a:t>3.</a:t>
            </a:r>
            <a:r>
              <a:rPr lang="zh-CN" altLang="en-US" sz="3200" dirty="0"/>
              <a:t>在保证</a:t>
            </a:r>
            <a:r>
              <a:rPr lang="en-US" altLang="zh-CN" sz="3200" dirty="0"/>
              <a:t>C</a:t>
            </a:r>
            <a:r>
              <a:rPr lang="zh-CN" altLang="en-US" sz="3200" dirty="0"/>
              <a:t>的接口的前提下，利用</a:t>
            </a:r>
            <a:r>
              <a:rPr lang="en-US" altLang="zh-CN" sz="3200" dirty="0"/>
              <a:t>rust</a:t>
            </a:r>
            <a:r>
              <a:rPr lang="zh-CN" altLang="en-US" sz="3200" dirty="0"/>
              <a:t>中的引用机制进行内核对象操作</a:t>
            </a:r>
            <a:endParaRPr lang="en-US" altLang="zh-CN" sz="3200" dirty="0"/>
          </a:p>
          <a:p>
            <a:r>
              <a:rPr lang="en-US" altLang="zh-CN" sz="3200" dirty="0"/>
              <a:t>4.</a:t>
            </a:r>
            <a:r>
              <a:rPr lang="zh-CN" altLang="en-US" sz="3200" dirty="0"/>
              <a:t>利用</a:t>
            </a:r>
            <a:r>
              <a:rPr lang="en-US" altLang="zh-CN" sz="3200" dirty="0"/>
              <a:t>rust</a:t>
            </a:r>
            <a:r>
              <a:rPr lang="zh-CN" altLang="en-US" sz="3200" dirty="0"/>
              <a:t>提供的智能工具减少代码错误，如类型检查、编译提示、自动格式化等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D028E8-D2FB-458F-8C4E-197791877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7" name="Picture 2" descr="File:Rust programming language black logo.svg">
            <a:extLst>
              <a:ext uri="{FF2B5EF4-FFF2-40B4-BE49-F238E27FC236}">
                <a16:creationId xmlns:a16="http://schemas.microsoft.com/office/drawing/2014/main" id="{75FFB8C6-471D-4D41-A621-B086048C1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616" y="4349602"/>
            <a:ext cx="1943387" cy="194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commons/thumb/3/35/The_C_Programming_Language_logo.svg/1200px-The_C_Programming_Language_logo.svg.png">
            <a:extLst>
              <a:ext uri="{FF2B5EF4-FFF2-40B4-BE49-F238E27FC236}">
                <a16:creationId xmlns:a16="http://schemas.microsoft.com/office/drawing/2014/main" id="{CF35C225-A919-4804-B268-2C87F64A6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431" y="4280923"/>
            <a:ext cx="1935537" cy="205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2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dirty="0"/>
              <a:t>成果展示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947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E34AF7-EF9A-4E14-90E5-43B090CA8D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35700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84D2D1-2293-41AA-81F0-BF70E8C65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7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dirty="0"/>
              <a:t>反思与展望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67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5A382-7622-4B9B-99CA-8D362197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总结与收获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C3DEA1-B429-44AF-B4EB-420ADEAEA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5d4050a8-28fd-406e-8b0c-f9038cd260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FF5CC6E-B08A-4993-98CB-3E345FA1AF9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246054" y="1722268"/>
            <a:ext cx="7699892" cy="3836766"/>
            <a:chOff x="2246054" y="1722268"/>
            <a:chExt cx="7699892" cy="3836766"/>
          </a:xfrm>
        </p:grpSpPr>
        <p:sp>
          <p:nvSpPr>
            <p:cNvPr id="6" name="í$ḷïďè">
              <a:extLst>
                <a:ext uri="{FF2B5EF4-FFF2-40B4-BE49-F238E27FC236}">
                  <a16:creationId xmlns:a16="http://schemas.microsoft.com/office/drawing/2014/main" id="{7FE02EB2-C580-4DBA-A17E-46E66D79879B}"/>
                </a:ext>
              </a:extLst>
            </p:cNvPr>
            <p:cNvSpPr/>
            <p:nvPr/>
          </p:nvSpPr>
          <p:spPr bwMode="auto">
            <a:xfrm>
              <a:off x="2246054" y="2654889"/>
              <a:ext cx="2098468" cy="290414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7" name="îSľíḍé">
              <a:extLst>
                <a:ext uri="{FF2B5EF4-FFF2-40B4-BE49-F238E27FC236}">
                  <a16:creationId xmlns:a16="http://schemas.microsoft.com/office/drawing/2014/main" id="{1AA8BD26-68DC-4AF4-A4B6-4120E4958A8A}"/>
                </a:ext>
              </a:extLst>
            </p:cNvPr>
            <p:cNvGrpSpPr/>
            <p:nvPr/>
          </p:nvGrpSpPr>
          <p:grpSpPr>
            <a:xfrm>
              <a:off x="2246054" y="4529788"/>
              <a:ext cx="2282134" cy="848656"/>
              <a:chOff x="2249096" y="4529788"/>
              <a:chExt cx="2282134" cy="848656"/>
            </a:xfrm>
          </p:grpSpPr>
          <p:sp>
            <p:nvSpPr>
              <p:cNvPr id="38" name="íšļîde">
                <a:extLst>
                  <a:ext uri="{FF2B5EF4-FFF2-40B4-BE49-F238E27FC236}">
                    <a16:creationId xmlns:a16="http://schemas.microsoft.com/office/drawing/2014/main" id="{781113B8-5B59-4DEE-9E7C-CB439BE2155B}"/>
                  </a:ext>
                </a:extLst>
              </p:cNvPr>
              <p:cNvSpPr/>
              <p:nvPr/>
            </p:nvSpPr>
            <p:spPr bwMode="auto">
              <a:xfrm>
                <a:off x="4343658" y="4617016"/>
                <a:ext cx="187572" cy="227157"/>
              </a:xfrm>
              <a:custGeom>
                <a:avLst/>
                <a:gdLst/>
                <a:ahLst/>
                <a:cxnLst>
                  <a:cxn ang="0">
                    <a:pos x="54" y="79"/>
                  </a:cxn>
                  <a:cxn ang="0">
                    <a:pos x="54" y="0"/>
                  </a:cxn>
                  <a:cxn ang="0">
                    <a:pos x="0" y="10"/>
                  </a:cxn>
                  <a:cxn ang="0">
                    <a:pos x="0" y="131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80" y="90"/>
                  </a:cxn>
                  <a:cxn ang="0">
                    <a:pos x="54" y="79"/>
                  </a:cxn>
                </a:cxnLst>
                <a:rect l="0" t="0" r="r" b="b"/>
                <a:pathLst>
                  <a:path w="81" h="131">
                    <a:moveTo>
                      <a:pt x="54" y="79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81" y="116"/>
                      <a:pt x="80" y="90"/>
                    </a:cubicBezTo>
                    <a:cubicBezTo>
                      <a:pt x="79" y="71"/>
                      <a:pt x="54" y="79"/>
                      <a:pt x="54" y="7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9" name="ïşḻíḑé">
                <a:extLst>
                  <a:ext uri="{FF2B5EF4-FFF2-40B4-BE49-F238E27FC236}">
                    <a16:creationId xmlns:a16="http://schemas.microsoft.com/office/drawing/2014/main" id="{3818F581-1525-49B9-8252-01BC3A572932}"/>
                  </a:ext>
                </a:extLst>
              </p:cNvPr>
              <p:cNvSpPr/>
              <p:nvPr/>
            </p:nvSpPr>
            <p:spPr bwMode="auto">
              <a:xfrm>
                <a:off x="2249096" y="4529788"/>
                <a:ext cx="2280180" cy="550627"/>
              </a:xfrm>
              <a:custGeom>
                <a:avLst/>
                <a:gdLst/>
                <a:ahLst/>
                <a:cxnLst>
                  <a:cxn ang="0">
                    <a:pos x="954" y="8"/>
                  </a:cxn>
                  <a:cxn ang="0">
                    <a:pos x="954" y="8"/>
                  </a:cxn>
                  <a:cxn ang="0">
                    <a:pos x="0" y="196"/>
                  </a:cxn>
                  <a:cxn ang="0">
                    <a:pos x="0" y="317"/>
                  </a:cxn>
                  <a:cxn ang="0">
                    <a:pos x="954" y="129"/>
                  </a:cxn>
                  <a:cxn ang="0">
                    <a:pos x="980" y="140"/>
                  </a:cxn>
                  <a:cxn ang="0">
                    <a:pos x="980" y="19"/>
                  </a:cxn>
                  <a:cxn ang="0">
                    <a:pos x="954" y="8"/>
                  </a:cxn>
                </a:cxnLst>
                <a:rect l="0" t="0" r="r" b="b"/>
                <a:pathLst>
                  <a:path w="980" h="317">
                    <a:moveTo>
                      <a:pt x="954" y="8"/>
                    </a:moveTo>
                    <a:cubicBezTo>
                      <a:pt x="954" y="8"/>
                      <a:pt x="954" y="8"/>
                      <a:pt x="954" y="8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954" y="129"/>
                      <a:pt x="954" y="129"/>
                      <a:pt x="954" y="129"/>
                    </a:cubicBezTo>
                    <a:cubicBezTo>
                      <a:pt x="954" y="129"/>
                      <a:pt x="979" y="121"/>
                      <a:pt x="980" y="140"/>
                    </a:cubicBezTo>
                    <a:cubicBezTo>
                      <a:pt x="980" y="19"/>
                      <a:pt x="980" y="19"/>
                      <a:pt x="980" y="19"/>
                    </a:cubicBezTo>
                    <a:cubicBezTo>
                      <a:pt x="979" y="0"/>
                      <a:pt x="954" y="8"/>
                      <a:pt x="954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0" name="îśḷîďe">
                <a:extLst>
                  <a:ext uri="{FF2B5EF4-FFF2-40B4-BE49-F238E27FC236}">
                    <a16:creationId xmlns:a16="http://schemas.microsoft.com/office/drawing/2014/main" id="{82E20D79-539D-4729-95DE-7A9650281603}"/>
                  </a:ext>
                </a:extLst>
              </p:cNvPr>
              <p:cNvSpPr/>
              <p:nvPr/>
            </p:nvSpPr>
            <p:spPr bwMode="auto">
              <a:xfrm>
                <a:off x="4343658" y="4915045"/>
                <a:ext cx="187572" cy="227157"/>
              </a:xfrm>
              <a:custGeom>
                <a:avLst/>
                <a:gdLst/>
                <a:ahLst/>
                <a:cxnLst>
                  <a:cxn ang="0">
                    <a:pos x="54" y="79"/>
                  </a:cxn>
                  <a:cxn ang="0">
                    <a:pos x="54" y="0"/>
                  </a:cxn>
                  <a:cxn ang="0">
                    <a:pos x="0" y="10"/>
                  </a:cxn>
                  <a:cxn ang="0">
                    <a:pos x="0" y="131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80" y="90"/>
                  </a:cxn>
                  <a:cxn ang="0">
                    <a:pos x="54" y="79"/>
                  </a:cxn>
                </a:cxnLst>
                <a:rect l="0" t="0" r="r" b="b"/>
                <a:pathLst>
                  <a:path w="81" h="131">
                    <a:moveTo>
                      <a:pt x="54" y="79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81" y="116"/>
                      <a:pt x="80" y="90"/>
                    </a:cubicBezTo>
                    <a:cubicBezTo>
                      <a:pt x="79" y="71"/>
                      <a:pt x="54" y="79"/>
                      <a:pt x="54" y="7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1" name="íšḻîḍê">
                <a:extLst>
                  <a:ext uri="{FF2B5EF4-FFF2-40B4-BE49-F238E27FC236}">
                    <a16:creationId xmlns:a16="http://schemas.microsoft.com/office/drawing/2014/main" id="{FDB5E059-F993-4D52-B7E6-E6436FA174A7}"/>
                  </a:ext>
                </a:extLst>
              </p:cNvPr>
              <p:cNvSpPr/>
              <p:nvPr/>
            </p:nvSpPr>
            <p:spPr bwMode="auto">
              <a:xfrm>
                <a:off x="2249096" y="4827817"/>
                <a:ext cx="2280180" cy="550627"/>
              </a:xfrm>
              <a:custGeom>
                <a:avLst/>
                <a:gdLst/>
                <a:ahLst/>
                <a:cxnLst>
                  <a:cxn ang="0">
                    <a:pos x="954" y="8"/>
                  </a:cxn>
                  <a:cxn ang="0">
                    <a:pos x="954" y="8"/>
                  </a:cxn>
                  <a:cxn ang="0">
                    <a:pos x="0" y="196"/>
                  </a:cxn>
                  <a:cxn ang="0">
                    <a:pos x="0" y="317"/>
                  </a:cxn>
                  <a:cxn ang="0">
                    <a:pos x="954" y="129"/>
                  </a:cxn>
                  <a:cxn ang="0">
                    <a:pos x="980" y="140"/>
                  </a:cxn>
                  <a:cxn ang="0">
                    <a:pos x="980" y="19"/>
                  </a:cxn>
                  <a:cxn ang="0">
                    <a:pos x="954" y="8"/>
                  </a:cxn>
                </a:cxnLst>
                <a:rect l="0" t="0" r="r" b="b"/>
                <a:pathLst>
                  <a:path w="980" h="317">
                    <a:moveTo>
                      <a:pt x="954" y="8"/>
                    </a:moveTo>
                    <a:cubicBezTo>
                      <a:pt x="954" y="8"/>
                      <a:pt x="954" y="8"/>
                      <a:pt x="954" y="8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954" y="129"/>
                      <a:pt x="954" y="129"/>
                      <a:pt x="954" y="129"/>
                    </a:cubicBezTo>
                    <a:cubicBezTo>
                      <a:pt x="954" y="129"/>
                      <a:pt x="979" y="121"/>
                      <a:pt x="980" y="140"/>
                    </a:cubicBezTo>
                    <a:cubicBezTo>
                      <a:pt x="980" y="19"/>
                      <a:pt x="980" y="19"/>
                      <a:pt x="980" y="19"/>
                    </a:cubicBezTo>
                    <a:cubicBezTo>
                      <a:pt x="979" y="0"/>
                      <a:pt x="954" y="8"/>
                      <a:pt x="954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íṡḷiḓe">
              <a:extLst>
                <a:ext uri="{FF2B5EF4-FFF2-40B4-BE49-F238E27FC236}">
                  <a16:creationId xmlns:a16="http://schemas.microsoft.com/office/drawing/2014/main" id="{1243A23C-9E3E-49E3-BC6E-544422C1628E}"/>
                </a:ext>
              </a:extLst>
            </p:cNvPr>
            <p:cNvGrpSpPr/>
            <p:nvPr/>
          </p:nvGrpSpPr>
          <p:grpSpPr>
            <a:xfrm>
              <a:off x="2246054" y="1722268"/>
              <a:ext cx="2282134" cy="1410185"/>
              <a:chOff x="2249096" y="1722268"/>
              <a:chExt cx="2282134" cy="1410185"/>
            </a:xfrm>
          </p:grpSpPr>
          <p:grpSp>
            <p:nvGrpSpPr>
              <p:cNvPr id="33" name="îṩļíďé">
                <a:extLst>
                  <a:ext uri="{FF2B5EF4-FFF2-40B4-BE49-F238E27FC236}">
                    <a16:creationId xmlns:a16="http://schemas.microsoft.com/office/drawing/2014/main" id="{008F9039-3392-4117-83CD-0BD1F039DAE6}"/>
                  </a:ext>
                </a:extLst>
              </p:cNvPr>
              <p:cNvGrpSpPr/>
              <p:nvPr/>
            </p:nvGrpSpPr>
            <p:grpSpPr>
              <a:xfrm>
                <a:off x="2249096" y="1722268"/>
                <a:ext cx="2282134" cy="1410185"/>
                <a:chOff x="2249096" y="1722268"/>
                <a:chExt cx="2282134" cy="1410185"/>
              </a:xfrm>
            </p:grpSpPr>
            <p:sp>
              <p:nvSpPr>
                <p:cNvPr id="36" name="îṣ1ïḋê">
                  <a:extLst>
                    <a:ext uri="{FF2B5EF4-FFF2-40B4-BE49-F238E27FC236}">
                      <a16:creationId xmlns:a16="http://schemas.microsoft.com/office/drawing/2014/main" id="{0B20E115-FB0A-4AFE-89EA-7E6727BB78BE}"/>
                    </a:ext>
                  </a:extLst>
                </p:cNvPr>
                <p:cNvSpPr/>
                <p:nvPr/>
              </p:nvSpPr>
              <p:spPr bwMode="auto">
                <a:xfrm>
                  <a:off x="4343658" y="1809496"/>
                  <a:ext cx="187572" cy="1088532"/>
                </a:xfrm>
                <a:custGeom>
                  <a:avLst/>
                  <a:gdLst/>
                  <a:ahLst/>
                  <a:cxnLst>
                    <a:cxn ang="0">
                      <a:pos x="54" y="575"/>
                    </a:cxn>
                    <a:cxn ang="0">
                      <a:pos x="54" y="0"/>
                    </a:cxn>
                    <a:cxn ang="0">
                      <a:pos x="0" y="10"/>
                    </a:cxn>
                    <a:cxn ang="0">
                      <a:pos x="0" y="627"/>
                    </a:cxn>
                    <a:cxn ang="0">
                      <a:pos x="54" y="617"/>
                    </a:cxn>
                    <a:cxn ang="0">
                      <a:pos x="54" y="617"/>
                    </a:cxn>
                    <a:cxn ang="0">
                      <a:pos x="80" y="586"/>
                    </a:cxn>
                    <a:cxn ang="0">
                      <a:pos x="54" y="575"/>
                    </a:cxn>
                  </a:cxnLst>
                  <a:rect l="0" t="0" r="r" b="b"/>
                  <a:pathLst>
                    <a:path w="81" h="627">
                      <a:moveTo>
                        <a:pt x="54" y="575"/>
                      </a:move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81" y="612"/>
                        <a:pt x="80" y="586"/>
                      </a:cubicBezTo>
                      <a:cubicBezTo>
                        <a:pt x="79" y="567"/>
                        <a:pt x="54" y="575"/>
                        <a:pt x="54" y="575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7" name="î$ḷîďe">
                  <a:extLst>
                    <a:ext uri="{FF2B5EF4-FFF2-40B4-BE49-F238E27FC236}">
                      <a16:creationId xmlns:a16="http://schemas.microsoft.com/office/drawing/2014/main" id="{EB6F6EE0-0C99-448F-AB56-6F97F91B3B9C}"/>
                    </a:ext>
                  </a:extLst>
                </p:cNvPr>
                <p:cNvSpPr/>
                <p:nvPr/>
              </p:nvSpPr>
              <p:spPr bwMode="auto">
                <a:xfrm>
                  <a:off x="2249096" y="1722268"/>
                  <a:ext cx="2280180" cy="1410185"/>
                </a:xfrm>
                <a:custGeom>
                  <a:avLst/>
                  <a:gdLst/>
                  <a:ahLst/>
                  <a:cxnLst>
                    <a:cxn ang="0">
                      <a:pos x="954" y="8"/>
                    </a:cxn>
                    <a:cxn ang="0">
                      <a:pos x="954" y="8"/>
                    </a:cxn>
                    <a:cxn ang="0">
                      <a:pos x="0" y="196"/>
                    </a:cxn>
                    <a:cxn ang="0">
                      <a:pos x="0" y="813"/>
                    </a:cxn>
                    <a:cxn ang="0">
                      <a:pos x="954" y="625"/>
                    </a:cxn>
                    <a:cxn ang="0">
                      <a:pos x="980" y="636"/>
                    </a:cxn>
                    <a:cxn ang="0">
                      <a:pos x="980" y="19"/>
                    </a:cxn>
                    <a:cxn ang="0">
                      <a:pos x="954" y="8"/>
                    </a:cxn>
                  </a:cxnLst>
                  <a:rect l="0" t="0" r="r" b="b"/>
                  <a:pathLst>
                    <a:path w="980" h="813">
                      <a:moveTo>
                        <a:pt x="954" y="8"/>
                      </a:moveTo>
                      <a:cubicBezTo>
                        <a:pt x="954" y="8"/>
                        <a:pt x="954" y="8"/>
                        <a:pt x="954" y="8"/>
                      </a:cubicBezTo>
                      <a:cubicBezTo>
                        <a:pt x="0" y="196"/>
                        <a:pt x="0" y="196"/>
                        <a:pt x="0" y="196"/>
                      </a:cubicBezTo>
                      <a:cubicBezTo>
                        <a:pt x="0" y="813"/>
                        <a:pt x="0" y="813"/>
                        <a:pt x="0" y="813"/>
                      </a:cubicBezTo>
                      <a:cubicBezTo>
                        <a:pt x="954" y="625"/>
                        <a:pt x="954" y="625"/>
                        <a:pt x="954" y="625"/>
                      </a:cubicBezTo>
                      <a:cubicBezTo>
                        <a:pt x="954" y="625"/>
                        <a:pt x="979" y="617"/>
                        <a:pt x="980" y="636"/>
                      </a:cubicBezTo>
                      <a:cubicBezTo>
                        <a:pt x="980" y="19"/>
                        <a:pt x="980" y="19"/>
                        <a:pt x="980" y="19"/>
                      </a:cubicBezTo>
                      <a:cubicBezTo>
                        <a:pt x="979" y="0"/>
                        <a:pt x="954" y="8"/>
                        <a:pt x="954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sp>
            <p:nvSpPr>
              <p:cNvPr id="34" name="i$ḻïḋè">
                <a:extLst>
                  <a:ext uri="{FF2B5EF4-FFF2-40B4-BE49-F238E27FC236}">
                    <a16:creationId xmlns:a16="http://schemas.microsoft.com/office/drawing/2014/main" id="{EECFB866-6F27-4F78-AB47-02D38C55EEFA}"/>
                  </a:ext>
                </a:extLst>
              </p:cNvPr>
              <p:cNvSpPr/>
              <p:nvPr/>
            </p:nvSpPr>
            <p:spPr bwMode="auto">
              <a:xfrm>
                <a:off x="3015018" y="2078449"/>
                <a:ext cx="750290" cy="6978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" name="iṩliḋe">
                <a:extLst>
                  <a:ext uri="{FF2B5EF4-FFF2-40B4-BE49-F238E27FC236}">
                    <a16:creationId xmlns:a16="http://schemas.microsoft.com/office/drawing/2014/main" id="{769573A1-22C3-4494-AA3E-C25FF58E7C4C}"/>
                  </a:ext>
                </a:extLst>
              </p:cNvPr>
              <p:cNvSpPr/>
              <p:nvPr/>
            </p:nvSpPr>
            <p:spPr bwMode="auto">
              <a:xfrm>
                <a:off x="3202591" y="2261627"/>
                <a:ext cx="375144" cy="331467"/>
              </a:xfrm>
              <a:custGeom>
                <a:avLst/>
                <a:gdLst>
                  <a:gd name="connsiteX0" fmla="*/ 315746 w 375144"/>
                  <a:gd name="connsiteY0" fmla="*/ 280584 h 331467"/>
                  <a:gd name="connsiteX1" fmla="*/ 324231 w 375144"/>
                  <a:gd name="connsiteY1" fmla="*/ 311897 h 331467"/>
                  <a:gd name="connsiteX2" fmla="*/ 324231 w 375144"/>
                  <a:gd name="connsiteY2" fmla="*/ 292326 h 331467"/>
                  <a:gd name="connsiteX3" fmla="*/ 324231 w 375144"/>
                  <a:gd name="connsiteY3" fmla="*/ 288412 h 331467"/>
                  <a:gd name="connsiteX4" fmla="*/ 328474 w 375144"/>
                  <a:gd name="connsiteY4" fmla="*/ 284498 h 331467"/>
                  <a:gd name="connsiteX5" fmla="*/ 332717 w 375144"/>
                  <a:gd name="connsiteY5" fmla="*/ 288412 h 331467"/>
                  <a:gd name="connsiteX6" fmla="*/ 332717 w 375144"/>
                  <a:gd name="connsiteY6" fmla="*/ 292326 h 331467"/>
                  <a:gd name="connsiteX7" fmla="*/ 336960 w 375144"/>
                  <a:gd name="connsiteY7" fmla="*/ 311897 h 331467"/>
                  <a:gd name="connsiteX8" fmla="*/ 341202 w 375144"/>
                  <a:gd name="connsiteY8" fmla="*/ 280584 h 331467"/>
                  <a:gd name="connsiteX9" fmla="*/ 366659 w 375144"/>
                  <a:gd name="connsiteY9" fmla="*/ 288412 h 331467"/>
                  <a:gd name="connsiteX10" fmla="*/ 375144 w 375144"/>
                  <a:gd name="connsiteY10" fmla="*/ 307983 h 331467"/>
                  <a:gd name="connsiteX11" fmla="*/ 375144 w 375144"/>
                  <a:gd name="connsiteY11" fmla="*/ 327553 h 331467"/>
                  <a:gd name="connsiteX12" fmla="*/ 358173 w 375144"/>
                  <a:gd name="connsiteY12" fmla="*/ 327553 h 331467"/>
                  <a:gd name="connsiteX13" fmla="*/ 358173 w 375144"/>
                  <a:gd name="connsiteY13" fmla="*/ 311897 h 331467"/>
                  <a:gd name="connsiteX14" fmla="*/ 353930 w 375144"/>
                  <a:gd name="connsiteY14" fmla="*/ 307983 h 331467"/>
                  <a:gd name="connsiteX15" fmla="*/ 353930 w 375144"/>
                  <a:gd name="connsiteY15" fmla="*/ 331467 h 331467"/>
                  <a:gd name="connsiteX16" fmla="*/ 328474 w 375144"/>
                  <a:gd name="connsiteY16" fmla="*/ 331467 h 331467"/>
                  <a:gd name="connsiteX17" fmla="*/ 303018 w 375144"/>
                  <a:gd name="connsiteY17" fmla="*/ 331467 h 331467"/>
                  <a:gd name="connsiteX18" fmla="*/ 303018 w 375144"/>
                  <a:gd name="connsiteY18" fmla="*/ 307983 h 331467"/>
                  <a:gd name="connsiteX19" fmla="*/ 298775 w 375144"/>
                  <a:gd name="connsiteY19" fmla="*/ 311897 h 331467"/>
                  <a:gd name="connsiteX20" fmla="*/ 298775 w 375144"/>
                  <a:gd name="connsiteY20" fmla="*/ 331467 h 331467"/>
                  <a:gd name="connsiteX21" fmla="*/ 286047 w 375144"/>
                  <a:gd name="connsiteY21" fmla="*/ 327553 h 331467"/>
                  <a:gd name="connsiteX22" fmla="*/ 286047 w 375144"/>
                  <a:gd name="connsiteY22" fmla="*/ 307983 h 331467"/>
                  <a:gd name="connsiteX23" fmla="*/ 290290 w 375144"/>
                  <a:gd name="connsiteY23" fmla="*/ 288412 h 331467"/>
                  <a:gd name="connsiteX24" fmla="*/ 315746 w 375144"/>
                  <a:gd name="connsiteY24" fmla="*/ 280584 h 331467"/>
                  <a:gd name="connsiteX25" fmla="*/ 329032 w 375144"/>
                  <a:gd name="connsiteY25" fmla="*/ 229701 h 331467"/>
                  <a:gd name="connsiteX26" fmla="*/ 350134 w 375144"/>
                  <a:gd name="connsiteY26" fmla="*/ 249272 h 331467"/>
                  <a:gd name="connsiteX27" fmla="*/ 350134 w 375144"/>
                  <a:gd name="connsiteY27" fmla="*/ 253186 h 331467"/>
                  <a:gd name="connsiteX28" fmla="*/ 345914 w 375144"/>
                  <a:gd name="connsiteY28" fmla="*/ 261014 h 331467"/>
                  <a:gd name="connsiteX29" fmla="*/ 329032 w 375144"/>
                  <a:gd name="connsiteY29" fmla="*/ 280584 h 331467"/>
                  <a:gd name="connsiteX30" fmla="*/ 312150 w 375144"/>
                  <a:gd name="connsiteY30" fmla="*/ 261014 h 331467"/>
                  <a:gd name="connsiteX31" fmla="*/ 307930 w 375144"/>
                  <a:gd name="connsiteY31" fmla="*/ 253186 h 331467"/>
                  <a:gd name="connsiteX32" fmla="*/ 312150 w 375144"/>
                  <a:gd name="connsiteY32" fmla="*/ 249272 h 331467"/>
                  <a:gd name="connsiteX33" fmla="*/ 329032 w 375144"/>
                  <a:gd name="connsiteY33" fmla="*/ 229701 h 331467"/>
                  <a:gd name="connsiteX34" fmla="*/ 315746 w 375144"/>
                  <a:gd name="connsiteY34" fmla="*/ 167188 h 331467"/>
                  <a:gd name="connsiteX35" fmla="*/ 324231 w 375144"/>
                  <a:gd name="connsiteY35" fmla="*/ 198203 h 331467"/>
                  <a:gd name="connsiteX36" fmla="*/ 324231 w 375144"/>
                  <a:gd name="connsiteY36" fmla="*/ 174942 h 331467"/>
                  <a:gd name="connsiteX37" fmla="*/ 324231 w 375144"/>
                  <a:gd name="connsiteY37" fmla="*/ 171065 h 331467"/>
                  <a:gd name="connsiteX38" fmla="*/ 328474 w 375144"/>
                  <a:gd name="connsiteY38" fmla="*/ 167188 h 331467"/>
                  <a:gd name="connsiteX39" fmla="*/ 332717 w 375144"/>
                  <a:gd name="connsiteY39" fmla="*/ 171065 h 331467"/>
                  <a:gd name="connsiteX40" fmla="*/ 332717 w 375144"/>
                  <a:gd name="connsiteY40" fmla="*/ 174942 h 331467"/>
                  <a:gd name="connsiteX41" fmla="*/ 336960 w 375144"/>
                  <a:gd name="connsiteY41" fmla="*/ 198203 h 331467"/>
                  <a:gd name="connsiteX42" fmla="*/ 341202 w 375144"/>
                  <a:gd name="connsiteY42" fmla="*/ 167188 h 331467"/>
                  <a:gd name="connsiteX43" fmla="*/ 366659 w 375144"/>
                  <a:gd name="connsiteY43" fmla="*/ 174942 h 331467"/>
                  <a:gd name="connsiteX44" fmla="*/ 375144 w 375144"/>
                  <a:gd name="connsiteY44" fmla="*/ 194326 h 331467"/>
                  <a:gd name="connsiteX45" fmla="*/ 375144 w 375144"/>
                  <a:gd name="connsiteY45" fmla="*/ 213710 h 331467"/>
                  <a:gd name="connsiteX46" fmla="*/ 358173 w 375144"/>
                  <a:gd name="connsiteY46" fmla="*/ 213710 h 331467"/>
                  <a:gd name="connsiteX47" fmla="*/ 358173 w 375144"/>
                  <a:gd name="connsiteY47" fmla="*/ 198203 h 331467"/>
                  <a:gd name="connsiteX48" fmla="*/ 353930 w 375144"/>
                  <a:gd name="connsiteY48" fmla="*/ 190449 h 331467"/>
                  <a:gd name="connsiteX49" fmla="*/ 353930 w 375144"/>
                  <a:gd name="connsiteY49" fmla="*/ 213710 h 331467"/>
                  <a:gd name="connsiteX50" fmla="*/ 328474 w 375144"/>
                  <a:gd name="connsiteY50" fmla="*/ 213710 h 331467"/>
                  <a:gd name="connsiteX51" fmla="*/ 303018 w 375144"/>
                  <a:gd name="connsiteY51" fmla="*/ 213710 h 331467"/>
                  <a:gd name="connsiteX52" fmla="*/ 303018 w 375144"/>
                  <a:gd name="connsiteY52" fmla="*/ 190449 h 331467"/>
                  <a:gd name="connsiteX53" fmla="*/ 298775 w 375144"/>
                  <a:gd name="connsiteY53" fmla="*/ 198203 h 331467"/>
                  <a:gd name="connsiteX54" fmla="*/ 298775 w 375144"/>
                  <a:gd name="connsiteY54" fmla="*/ 213710 h 331467"/>
                  <a:gd name="connsiteX55" fmla="*/ 286047 w 375144"/>
                  <a:gd name="connsiteY55" fmla="*/ 213710 h 331467"/>
                  <a:gd name="connsiteX56" fmla="*/ 286047 w 375144"/>
                  <a:gd name="connsiteY56" fmla="*/ 194326 h 331467"/>
                  <a:gd name="connsiteX57" fmla="*/ 290290 w 375144"/>
                  <a:gd name="connsiteY57" fmla="*/ 174942 h 331467"/>
                  <a:gd name="connsiteX58" fmla="*/ 315746 w 375144"/>
                  <a:gd name="connsiteY58" fmla="*/ 167188 h 331467"/>
                  <a:gd name="connsiteX59" fmla="*/ 329032 w 375144"/>
                  <a:gd name="connsiteY59" fmla="*/ 116304 h 331467"/>
                  <a:gd name="connsiteX60" fmla="*/ 350134 w 375144"/>
                  <a:gd name="connsiteY60" fmla="*/ 135688 h 331467"/>
                  <a:gd name="connsiteX61" fmla="*/ 350134 w 375144"/>
                  <a:gd name="connsiteY61" fmla="*/ 139565 h 331467"/>
                  <a:gd name="connsiteX62" fmla="*/ 345914 w 375144"/>
                  <a:gd name="connsiteY62" fmla="*/ 147319 h 331467"/>
                  <a:gd name="connsiteX63" fmla="*/ 329032 w 375144"/>
                  <a:gd name="connsiteY63" fmla="*/ 162826 h 331467"/>
                  <a:gd name="connsiteX64" fmla="*/ 312150 w 375144"/>
                  <a:gd name="connsiteY64" fmla="*/ 147319 h 331467"/>
                  <a:gd name="connsiteX65" fmla="*/ 307930 w 375144"/>
                  <a:gd name="connsiteY65" fmla="*/ 139565 h 331467"/>
                  <a:gd name="connsiteX66" fmla="*/ 312150 w 375144"/>
                  <a:gd name="connsiteY66" fmla="*/ 135688 h 331467"/>
                  <a:gd name="connsiteX67" fmla="*/ 329032 w 375144"/>
                  <a:gd name="connsiteY67" fmla="*/ 116304 h 331467"/>
                  <a:gd name="connsiteX68" fmla="*/ 50203 w 375144"/>
                  <a:gd name="connsiteY68" fmla="*/ 77052 h 331467"/>
                  <a:gd name="connsiteX69" fmla="*/ 62754 w 375144"/>
                  <a:gd name="connsiteY69" fmla="*/ 116193 h 331467"/>
                  <a:gd name="connsiteX70" fmla="*/ 66937 w 375144"/>
                  <a:gd name="connsiteY70" fmla="*/ 92708 h 331467"/>
                  <a:gd name="connsiteX71" fmla="*/ 62754 w 375144"/>
                  <a:gd name="connsiteY71" fmla="*/ 84880 h 331467"/>
                  <a:gd name="connsiteX72" fmla="*/ 66937 w 375144"/>
                  <a:gd name="connsiteY72" fmla="*/ 80966 h 331467"/>
                  <a:gd name="connsiteX73" fmla="*/ 71121 w 375144"/>
                  <a:gd name="connsiteY73" fmla="*/ 80966 h 331467"/>
                  <a:gd name="connsiteX74" fmla="*/ 79488 w 375144"/>
                  <a:gd name="connsiteY74" fmla="*/ 84880 h 331467"/>
                  <a:gd name="connsiteX75" fmla="*/ 75305 w 375144"/>
                  <a:gd name="connsiteY75" fmla="*/ 92708 h 331467"/>
                  <a:gd name="connsiteX76" fmla="*/ 79488 w 375144"/>
                  <a:gd name="connsiteY76" fmla="*/ 116193 h 331467"/>
                  <a:gd name="connsiteX77" fmla="*/ 92039 w 375144"/>
                  <a:gd name="connsiteY77" fmla="*/ 77052 h 331467"/>
                  <a:gd name="connsiteX78" fmla="*/ 96222 w 375144"/>
                  <a:gd name="connsiteY78" fmla="*/ 80966 h 331467"/>
                  <a:gd name="connsiteX79" fmla="*/ 125508 w 375144"/>
                  <a:gd name="connsiteY79" fmla="*/ 88794 h 331467"/>
                  <a:gd name="connsiteX80" fmla="*/ 142242 w 375144"/>
                  <a:gd name="connsiteY80" fmla="*/ 155334 h 331467"/>
                  <a:gd name="connsiteX81" fmla="*/ 138058 w 375144"/>
                  <a:gd name="connsiteY81" fmla="*/ 194474 h 331467"/>
                  <a:gd name="connsiteX82" fmla="*/ 129691 w 375144"/>
                  <a:gd name="connsiteY82" fmla="*/ 210131 h 331467"/>
                  <a:gd name="connsiteX83" fmla="*/ 117140 w 375144"/>
                  <a:gd name="connsiteY83" fmla="*/ 198389 h 331467"/>
                  <a:gd name="connsiteX84" fmla="*/ 117140 w 375144"/>
                  <a:gd name="connsiteY84" fmla="*/ 155334 h 331467"/>
                  <a:gd name="connsiteX85" fmla="*/ 108773 w 375144"/>
                  <a:gd name="connsiteY85" fmla="*/ 116193 h 331467"/>
                  <a:gd name="connsiteX86" fmla="*/ 108773 w 375144"/>
                  <a:gd name="connsiteY86" fmla="*/ 190560 h 331467"/>
                  <a:gd name="connsiteX87" fmla="*/ 108773 w 375144"/>
                  <a:gd name="connsiteY87" fmla="*/ 198389 h 331467"/>
                  <a:gd name="connsiteX88" fmla="*/ 108773 w 375144"/>
                  <a:gd name="connsiteY88" fmla="*/ 315811 h 331467"/>
                  <a:gd name="connsiteX89" fmla="*/ 92039 w 375144"/>
                  <a:gd name="connsiteY89" fmla="*/ 331467 h 331467"/>
                  <a:gd name="connsiteX90" fmla="*/ 75305 w 375144"/>
                  <a:gd name="connsiteY90" fmla="*/ 315811 h 331467"/>
                  <a:gd name="connsiteX91" fmla="*/ 75305 w 375144"/>
                  <a:gd name="connsiteY91" fmla="*/ 210131 h 331467"/>
                  <a:gd name="connsiteX92" fmla="*/ 66937 w 375144"/>
                  <a:gd name="connsiteY92" fmla="*/ 210131 h 331467"/>
                  <a:gd name="connsiteX93" fmla="*/ 66937 w 375144"/>
                  <a:gd name="connsiteY93" fmla="*/ 315811 h 331467"/>
                  <a:gd name="connsiteX94" fmla="*/ 50203 w 375144"/>
                  <a:gd name="connsiteY94" fmla="*/ 331467 h 331467"/>
                  <a:gd name="connsiteX95" fmla="*/ 33469 w 375144"/>
                  <a:gd name="connsiteY95" fmla="*/ 315811 h 331467"/>
                  <a:gd name="connsiteX96" fmla="*/ 33469 w 375144"/>
                  <a:gd name="connsiteY96" fmla="*/ 198389 h 331467"/>
                  <a:gd name="connsiteX97" fmla="*/ 33469 w 375144"/>
                  <a:gd name="connsiteY97" fmla="*/ 190560 h 331467"/>
                  <a:gd name="connsiteX98" fmla="*/ 33469 w 375144"/>
                  <a:gd name="connsiteY98" fmla="*/ 116193 h 331467"/>
                  <a:gd name="connsiteX99" fmla="*/ 25101 w 375144"/>
                  <a:gd name="connsiteY99" fmla="*/ 155334 h 331467"/>
                  <a:gd name="connsiteX100" fmla="*/ 25101 w 375144"/>
                  <a:gd name="connsiteY100" fmla="*/ 198389 h 331467"/>
                  <a:gd name="connsiteX101" fmla="*/ 12551 w 375144"/>
                  <a:gd name="connsiteY101" fmla="*/ 210131 h 331467"/>
                  <a:gd name="connsiteX102" fmla="*/ 0 w 375144"/>
                  <a:gd name="connsiteY102" fmla="*/ 194474 h 331467"/>
                  <a:gd name="connsiteX103" fmla="*/ 0 w 375144"/>
                  <a:gd name="connsiteY103" fmla="*/ 155334 h 331467"/>
                  <a:gd name="connsiteX104" fmla="*/ 16734 w 375144"/>
                  <a:gd name="connsiteY104" fmla="*/ 88794 h 331467"/>
                  <a:gd name="connsiteX105" fmla="*/ 41836 w 375144"/>
                  <a:gd name="connsiteY105" fmla="*/ 80966 h 331467"/>
                  <a:gd name="connsiteX106" fmla="*/ 50203 w 375144"/>
                  <a:gd name="connsiteY106" fmla="*/ 77052 h 331467"/>
                  <a:gd name="connsiteX107" fmla="*/ 231500 w 375144"/>
                  <a:gd name="connsiteY107" fmla="*/ 61060 h 331467"/>
                  <a:gd name="connsiteX108" fmla="*/ 265134 w 375144"/>
                  <a:gd name="connsiteY108" fmla="*/ 61060 h 331467"/>
                  <a:gd name="connsiteX109" fmla="*/ 273542 w 375144"/>
                  <a:gd name="connsiteY109" fmla="*/ 64983 h 331467"/>
                  <a:gd name="connsiteX110" fmla="*/ 265134 w 375144"/>
                  <a:gd name="connsiteY110" fmla="*/ 72829 h 331467"/>
                  <a:gd name="connsiteX111" fmla="*/ 231500 w 375144"/>
                  <a:gd name="connsiteY111" fmla="*/ 72829 h 331467"/>
                  <a:gd name="connsiteX112" fmla="*/ 218888 w 375144"/>
                  <a:gd name="connsiteY112" fmla="*/ 76752 h 331467"/>
                  <a:gd name="connsiteX113" fmla="*/ 214684 w 375144"/>
                  <a:gd name="connsiteY113" fmla="*/ 88521 h 331467"/>
                  <a:gd name="connsiteX114" fmla="*/ 214684 w 375144"/>
                  <a:gd name="connsiteY114" fmla="*/ 178749 h 331467"/>
                  <a:gd name="connsiteX115" fmla="*/ 265134 w 375144"/>
                  <a:gd name="connsiteY115" fmla="*/ 178749 h 331467"/>
                  <a:gd name="connsiteX116" fmla="*/ 273542 w 375144"/>
                  <a:gd name="connsiteY116" fmla="*/ 182672 h 331467"/>
                  <a:gd name="connsiteX117" fmla="*/ 265134 w 375144"/>
                  <a:gd name="connsiteY117" fmla="*/ 190518 h 331467"/>
                  <a:gd name="connsiteX118" fmla="*/ 214684 w 375144"/>
                  <a:gd name="connsiteY118" fmla="*/ 190518 h 331467"/>
                  <a:gd name="connsiteX119" fmla="*/ 214684 w 375144"/>
                  <a:gd name="connsiteY119" fmla="*/ 280745 h 331467"/>
                  <a:gd name="connsiteX120" fmla="*/ 218888 w 375144"/>
                  <a:gd name="connsiteY120" fmla="*/ 292514 h 331467"/>
                  <a:gd name="connsiteX121" fmla="*/ 231500 w 375144"/>
                  <a:gd name="connsiteY121" fmla="*/ 296437 h 331467"/>
                  <a:gd name="connsiteX122" fmla="*/ 265134 w 375144"/>
                  <a:gd name="connsiteY122" fmla="*/ 296437 h 331467"/>
                  <a:gd name="connsiteX123" fmla="*/ 273542 w 375144"/>
                  <a:gd name="connsiteY123" fmla="*/ 300360 h 331467"/>
                  <a:gd name="connsiteX124" fmla="*/ 265134 w 375144"/>
                  <a:gd name="connsiteY124" fmla="*/ 308206 h 331467"/>
                  <a:gd name="connsiteX125" fmla="*/ 231500 w 375144"/>
                  <a:gd name="connsiteY125" fmla="*/ 308206 h 331467"/>
                  <a:gd name="connsiteX126" fmla="*/ 202071 w 375144"/>
                  <a:gd name="connsiteY126" fmla="*/ 280745 h 331467"/>
                  <a:gd name="connsiteX127" fmla="*/ 202071 w 375144"/>
                  <a:gd name="connsiteY127" fmla="*/ 190518 h 331467"/>
                  <a:gd name="connsiteX128" fmla="*/ 160029 w 375144"/>
                  <a:gd name="connsiteY128" fmla="*/ 190518 h 331467"/>
                  <a:gd name="connsiteX129" fmla="*/ 151621 w 375144"/>
                  <a:gd name="connsiteY129" fmla="*/ 182672 h 331467"/>
                  <a:gd name="connsiteX130" fmla="*/ 160029 w 375144"/>
                  <a:gd name="connsiteY130" fmla="*/ 178749 h 331467"/>
                  <a:gd name="connsiteX131" fmla="*/ 202071 w 375144"/>
                  <a:gd name="connsiteY131" fmla="*/ 178749 h 331467"/>
                  <a:gd name="connsiteX132" fmla="*/ 202071 w 375144"/>
                  <a:gd name="connsiteY132" fmla="*/ 88521 h 331467"/>
                  <a:gd name="connsiteX133" fmla="*/ 231500 w 375144"/>
                  <a:gd name="connsiteY133" fmla="*/ 61060 h 331467"/>
                  <a:gd name="connsiteX134" fmla="*/ 315746 w 375144"/>
                  <a:gd name="connsiteY134" fmla="*/ 49429 h 331467"/>
                  <a:gd name="connsiteX135" fmla="*/ 324231 w 375144"/>
                  <a:gd name="connsiteY135" fmla="*/ 80742 h 331467"/>
                  <a:gd name="connsiteX136" fmla="*/ 324231 w 375144"/>
                  <a:gd name="connsiteY136" fmla="*/ 61171 h 331467"/>
                  <a:gd name="connsiteX137" fmla="*/ 324231 w 375144"/>
                  <a:gd name="connsiteY137" fmla="*/ 57257 h 331467"/>
                  <a:gd name="connsiteX138" fmla="*/ 328474 w 375144"/>
                  <a:gd name="connsiteY138" fmla="*/ 53343 h 331467"/>
                  <a:gd name="connsiteX139" fmla="*/ 332717 w 375144"/>
                  <a:gd name="connsiteY139" fmla="*/ 57257 h 331467"/>
                  <a:gd name="connsiteX140" fmla="*/ 332717 w 375144"/>
                  <a:gd name="connsiteY140" fmla="*/ 61171 h 331467"/>
                  <a:gd name="connsiteX141" fmla="*/ 336960 w 375144"/>
                  <a:gd name="connsiteY141" fmla="*/ 80742 h 331467"/>
                  <a:gd name="connsiteX142" fmla="*/ 341202 w 375144"/>
                  <a:gd name="connsiteY142" fmla="*/ 49429 h 331467"/>
                  <a:gd name="connsiteX143" fmla="*/ 341202 w 375144"/>
                  <a:gd name="connsiteY143" fmla="*/ 53343 h 331467"/>
                  <a:gd name="connsiteX144" fmla="*/ 366659 w 375144"/>
                  <a:gd name="connsiteY144" fmla="*/ 61171 h 331467"/>
                  <a:gd name="connsiteX145" fmla="*/ 375144 w 375144"/>
                  <a:gd name="connsiteY145" fmla="*/ 76828 h 331467"/>
                  <a:gd name="connsiteX146" fmla="*/ 375144 w 375144"/>
                  <a:gd name="connsiteY146" fmla="*/ 96398 h 331467"/>
                  <a:gd name="connsiteX147" fmla="*/ 358173 w 375144"/>
                  <a:gd name="connsiteY147" fmla="*/ 100312 h 331467"/>
                  <a:gd name="connsiteX148" fmla="*/ 358173 w 375144"/>
                  <a:gd name="connsiteY148" fmla="*/ 80742 h 331467"/>
                  <a:gd name="connsiteX149" fmla="*/ 353930 w 375144"/>
                  <a:gd name="connsiteY149" fmla="*/ 76828 h 331467"/>
                  <a:gd name="connsiteX150" fmla="*/ 353930 w 375144"/>
                  <a:gd name="connsiteY150" fmla="*/ 100312 h 331467"/>
                  <a:gd name="connsiteX151" fmla="*/ 328474 w 375144"/>
                  <a:gd name="connsiteY151" fmla="*/ 100312 h 331467"/>
                  <a:gd name="connsiteX152" fmla="*/ 303018 w 375144"/>
                  <a:gd name="connsiteY152" fmla="*/ 100312 h 331467"/>
                  <a:gd name="connsiteX153" fmla="*/ 303018 w 375144"/>
                  <a:gd name="connsiteY153" fmla="*/ 76828 h 331467"/>
                  <a:gd name="connsiteX154" fmla="*/ 298775 w 375144"/>
                  <a:gd name="connsiteY154" fmla="*/ 80742 h 331467"/>
                  <a:gd name="connsiteX155" fmla="*/ 298775 w 375144"/>
                  <a:gd name="connsiteY155" fmla="*/ 100312 h 331467"/>
                  <a:gd name="connsiteX156" fmla="*/ 286047 w 375144"/>
                  <a:gd name="connsiteY156" fmla="*/ 96398 h 331467"/>
                  <a:gd name="connsiteX157" fmla="*/ 286047 w 375144"/>
                  <a:gd name="connsiteY157" fmla="*/ 76828 h 331467"/>
                  <a:gd name="connsiteX158" fmla="*/ 290290 w 375144"/>
                  <a:gd name="connsiteY158" fmla="*/ 61171 h 331467"/>
                  <a:gd name="connsiteX159" fmla="*/ 315746 w 375144"/>
                  <a:gd name="connsiteY159" fmla="*/ 53343 h 331467"/>
                  <a:gd name="connsiteX160" fmla="*/ 315746 w 375144"/>
                  <a:gd name="connsiteY160" fmla="*/ 49429 h 331467"/>
                  <a:gd name="connsiteX161" fmla="*/ 71121 w 375144"/>
                  <a:gd name="connsiteY161" fmla="*/ 2908 h 331467"/>
                  <a:gd name="connsiteX162" fmla="*/ 100527 w 375144"/>
                  <a:gd name="connsiteY162" fmla="*/ 30611 h 331467"/>
                  <a:gd name="connsiteX163" fmla="*/ 104728 w 375144"/>
                  <a:gd name="connsiteY163" fmla="*/ 38526 h 331467"/>
                  <a:gd name="connsiteX164" fmla="*/ 100527 w 375144"/>
                  <a:gd name="connsiteY164" fmla="*/ 50399 h 331467"/>
                  <a:gd name="connsiteX165" fmla="*/ 71121 w 375144"/>
                  <a:gd name="connsiteY165" fmla="*/ 74144 h 331467"/>
                  <a:gd name="connsiteX166" fmla="*/ 41715 w 375144"/>
                  <a:gd name="connsiteY166" fmla="*/ 50399 h 331467"/>
                  <a:gd name="connsiteX167" fmla="*/ 37514 w 375144"/>
                  <a:gd name="connsiteY167" fmla="*/ 38526 h 331467"/>
                  <a:gd name="connsiteX168" fmla="*/ 41715 w 375144"/>
                  <a:gd name="connsiteY168" fmla="*/ 30611 h 331467"/>
                  <a:gd name="connsiteX169" fmla="*/ 71121 w 375144"/>
                  <a:gd name="connsiteY169" fmla="*/ 2908 h 331467"/>
                  <a:gd name="connsiteX170" fmla="*/ 329032 w 375144"/>
                  <a:gd name="connsiteY170" fmla="*/ 0 h 331467"/>
                  <a:gd name="connsiteX171" fmla="*/ 350134 w 375144"/>
                  <a:gd name="connsiteY171" fmla="*/ 19011 h 331467"/>
                  <a:gd name="connsiteX172" fmla="*/ 350134 w 375144"/>
                  <a:gd name="connsiteY172" fmla="*/ 22813 h 331467"/>
                  <a:gd name="connsiteX173" fmla="*/ 345914 w 375144"/>
                  <a:gd name="connsiteY173" fmla="*/ 30418 h 331467"/>
                  <a:gd name="connsiteX174" fmla="*/ 329032 w 375144"/>
                  <a:gd name="connsiteY174" fmla="*/ 49429 h 331467"/>
                  <a:gd name="connsiteX175" fmla="*/ 312150 w 375144"/>
                  <a:gd name="connsiteY175" fmla="*/ 30418 h 331467"/>
                  <a:gd name="connsiteX176" fmla="*/ 307930 w 375144"/>
                  <a:gd name="connsiteY176" fmla="*/ 22813 h 331467"/>
                  <a:gd name="connsiteX177" fmla="*/ 312150 w 375144"/>
                  <a:gd name="connsiteY177" fmla="*/ 19011 h 331467"/>
                  <a:gd name="connsiteX178" fmla="*/ 329032 w 375144"/>
                  <a:gd name="connsiteY178" fmla="*/ 0 h 331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375144" h="331467">
                    <a:moveTo>
                      <a:pt x="315746" y="280584"/>
                    </a:moveTo>
                    <a:cubicBezTo>
                      <a:pt x="315746" y="284498"/>
                      <a:pt x="324231" y="311897"/>
                      <a:pt x="324231" y="311897"/>
                    </a:cubicBezTo>
                    <a:cubicBezTo>
                      <a:pt x="324231" y="311897"/>
                      <a:pt x="324231" y="311897"/>
                      <a:pt x="324231" y="292326"/>
                    </a:cubicBezTo>
                    <a:cubicBezTo>
                      <a:pt x="324231" y="292326"/>
                      <a:pt x="324231" y="292326"/>
                      <a:pt x="324231" y="288412"/>
                    </a:cubicBezTo>
                    <a:cubicBezTo>
                      <a:pt x="324231" y="288412"/>
                      <a:pt x="324231" y="288412"/>
                      <a:pt x="328474" y="284498"/>
                    </a:cubicBezTo>
                    <a:cubicBezTo>
                      <a:pt x="328474" y="284498"/>
                      <a:pt x="328474" y="284498"/>
                      <a:pt x="332717" y="288412"/>
                    </a:cubicBezTo>
                    <a:cubicBezTo>
                      <a:pt x="332717" y="288412"/>
                      <a:pt x="332717" y="288412"/>
                      <a:pt x="332717" y="292326"/>
                    </a:cubicBezTo>
                    <a:cubicBezTo>
                      <a:pt x="332717" y="292326"/>
                      <a:pt x="332717" y="292326"/>
                      <a:pt x="336960" y="311897"/>
                    </a:cubicBezTo>
                    <a:cubicBezTo>
                      <a:pt x="336960" y="311897"/>
                      <a:pt x="341202" y="284498"/>
                      <a:pt x="341202" y="280584"/>
                    </a:cubicBezTo>
                    <a:cubicBezTo>
                      <a:pt x="349688" y="284498"/>
                      <a:pt x="358173" y="288412"/>
                      <a:pt x="366659" y="288412"/>
                    </a:cubicBezTo>
                    <a:cubicBezTo>
                      <a:pt x="366659" y="292326"/>
                      <a:pt x="370901" y="296240"/>
                      <a:pt x="375144" y="307983"/>
                    </a:cubicBezTo>
                    <a:cubicBezTo>
                      <a:pt x="375144" y="307983"/>
                      <a:pt x="375144" y="319725"/>
                      <a:pt x="375144" y="327553"/>
                    </a:cubicBezTo>
                    <a:cubicBezTo>
                      <a:pt x="366659" y="327553"/>
                      <a:pt x="362416" y="327553"/>
                      <a:pt x="358173" y="327553"/>
                    </a:cubicBezTo>
                    <a:cubicBezTo>
                      <a:pt x="358173" y="323639"/>
                      <a:pt x="358173" y="315811"/>
                      <a:pt x="358173" y="311897"/>
                    </a:cubicBezTo>
                    <a:cubicBezTo>
                      <a:pt x="358173" y="311897"/>
                      <a:pt x="358173" y="307983"/>
                      <a:pt x="353930" y="307983"/>
                    </a:cubicBezTo>
                    <a:cubicBezTo>
                      <a:pt x="353930" y="307983"/>
                      <a:pt x="353930" y="307983"/>
                      <a:pt x="353930" y="331467"/>
                    </a:cubicBezTo>
                    <a:cubicBezTo>
                      <a:pt x="345445" y="331467"/>
                      <a:pt x="336960" y="331467"/>
                      <a:pt x="328474" y="331467"/>
                    </a:cubicBezTo>
                    <a:cubicBezTo>
                      <a:pt x="319989" y="331467"/>
                      <a:pt x="311503" y="331467"/>
                      <a:pt x="303018" y="331467"/>
                    </a:cubicBezTo>
                    <a:cubicBezTo>
                      <a:pt x="303018" y="331467"/>
                      <a:pt x="303018" y="331467"/>
                      <a:pt x="303018" y="307983"/>
                    </a:cubicBezTo>
                    <a:cubicBezTo>
                      <a:pt x="303018" y="307983"/>
                      <a:pt x="298775" y="311897"/>
                      <a:pt x="298775" y="311897"/>
                    </a:cubicBezTo>
                    <a:cubicBezTo>
                      <a:pt x="298775" y="315811"/>
                      <a:pt x="298775" y="323639"/>
                      <a:pt x="298775" y="331467"/>
                    </a:cubicBezTo>
                    <a:cubicBezTo>
                      <a:pt x="294532" y="327553"/>
                      <a:pt x="290290" y="327553"/>
                      <a:pt x="286047" y="327553"/>
                    </a:cubicBezTo>
                    <a:cubicBezTo>
                      <a:pt x="286047" y="319725"/>
                      <a:pt x="286047" y="307983"/>
                      <a:pt x="286047" y="307983"/>
                    </a:cubicBezTo>
                    <a:cubicBezTo>
                      <a:pt x="286047" y="296240"/>
                      <a:pt x="290290" y="292326"/>
                      <a:pt x="290290" y="288412"/>
                    </a:cubicBezTo>
                    <a:cubicBezTo>
                      <a:pt x="298775" y="288412"/>
                      <a:pt x="311503" y="284498"/>
                      <a:pt x="315746" y="280584"/>
                    </a:cubicBezTo>
                    <a:close/>
                    <a:moveTo>
                      <a:pt x="329032" y="229701"/>
                    </a:moveTo>
                    <a:cubicBezTo>
                      <a:pt x="341693" y="229701"/>
                      <a:pt x="350134" y="237529"/>
                      <a:pt x="350134" y="249272"/>
                    </a:cubicBezTo>
                    <a:cubicBezTo>
                      <a:pt x="350134" y="249272"/>
                      <a:pt x="350134" y="253186"/>
                      <a:pt x="350134" y="253186"/>
                    </a:cubicBezTo>
                    <a:cubicBezTo>
                      <a:pt x="350134" y="257100"/>
                      <a:pt x="350134" y="261014"/>
                      <a:pt x="345914" y="261014"/>
                    </a:cubicBezTo>
                    <a:cubicBezTo>
                      <a:pt x="345914" y="272756"/>
                      <a:pt x="337473" y="280584"/>
                      <a:pt x="329032" y="280584"/>
                    </a:cubicBezTo>
                    <a:cubicBezTo>
                      <a:pt x="320591" y="280584"/>
                      <a:pt x="316371" y="272756"/>
                      <a:pt x="312150" y="261014"/>
                    </a:cubicBezTo>
                    <a:cubicBezTo>
                      <a:pt x="307930" y="261014"/>
                      <a:pt x="307930" y="257100"/>
                      <a:pt x="307930" y="253186"/>
                    </a:cubicBezTo>
                    <a:cubicBezTo>
                      <a:pt x="307930" y="253186"/>
                      <a:pt x="307930" y="249272"/>
                      <a:pt x="312150" y="249272"/>
                    </a:cubicBezTo>
                    <a:cubicBezTo>
                      <a:pt x="312150" y="237529"/>
                      <a:pt x="320591" y="229701"/>
                      <a:pt x="329032" y="229701"/>
                    </a:cubicBezTo>
                    <a:close/>
                    <a:moveTo>
                      <a:pt x="315746" y="167188"/>
                    </a:moveTo>
                    <a:cubicBezTo>
                      <a:pt x="315746" y="171065"/>
                      <a:pt x="324231" y="198203"/>
                      <a:pt x="324231" y="198203"/>
                    </a:cubicBezTo>
                    <a:cubicBezTo>
                      <a:pt x="324231" y="198203"/>
                      <a:pt x="324231" y="198203"/>
                      <a:pt x="324231" y="174942"/>
                    </a:cubicBezTo>
                    <a:cubicBezTo>
                      <a:pt x="324231" y="174942"/>
                      <a:pt x="324231" y="174942"/>
                      <a:pt x="324231" y="171065"/>
                    </a:cubicBezTo>
                    <a:cubicBezTo>
                      <a:pt x="324231" y="171065"/>
                      <a:pt x="324231" y="171065"/>
                      <a:pt x="328474" y="167188"/>
                    </a:cubicBezTo>
                    <a:cubicBezTo>
                      <a:pt x="328474" y="167188"/>
                      <a:pt x="328474" y="167188"/>
                      <a:pt x="332717" y="171065"/>
                    </a:cubicBezTo>
                    <a:cubicBezTo>
                      <a:pt x="332717" y="171065"/>
                      <a:pt x="332717" y="171065"/>
                      <a:pt x="332717" y="174942"/>
                    </a:cubicBezTo>
                    <a:cubicBezTo>
                      <a:pt x="332717" y="174942"/>
                      <a:pt x="332717" y="174942"/>
                      <a:pt x="336960" y="198203"/>
                    </a:cubicBezTo>
                    <a:cubicBezTo>
                      <a:pt x="336960" y="198203"/>
                      <a:pt x="341202" y="171065"/>
                      <a:pt x="341202" y="167188"/>
                    </a:cubicBezTo>
                    <a:cubicBezTo>
                      <a:pt x="349688" y="167188"/>
                      <a:pt x="358173" y="171065"/>
                      <a:pt x="366659" y="174942"/>
                    </a:cubicBezTo>
                    <a:cubicBezTo>
                      <a:pt x="366659" y="178819"/>
                      <a:pt x="370901" y="178819"/>
                      <a:pt x="375144" y="194326"/>
                    </a:cubicBezTo>
                    <a:cubicBezTo>
                      <a:pt x="375144" y="194326"/>
                      <a:pt x="375144" y="205956"/>
                      <a:pt x="375144" y="213710"/>
                    </a:cubicBezTo>
                    <a:cubicBezTo>
                      <a:pt x="366659" y="213710"/>
                      <a:pt x="362416" y="213710"/>
                      <a:pt x="358173" y="213710"/>
                    </a:cubicBezTo>
                    <a:cubicBezTo>
                      <a:pt x="358173" y="209833"/>
                      <a:pt x="358173" y="198203"/>
                      <a:pt x="358173" y="198203"/>
                    </a:cubicBezTo>
                    <a:cubicBezTo>
                      <a:pt x="358173" y="194326"/>
                      <a:pt x="358173" y="194326"/>
                      <a:pt x="353930" y="190449"/>
                    </a:cubicBezTo>
                    <a:cubicBezTo>
                      <a:pt x="353930" y="190449"/>
                      <a:pt x="353930" y="190449"/>
                      <a:pt x="353930" y="213710"/>
                    </a:cubicBezTo>
                    <a:cubicBezTo>
                      <a:pt x="345445" y="213710"/>
                      <a:pt x="336960" y="213710"/>
                      <a:pt x="328474" y="213710"/>
                    </a:cubicBezTo>
                    <a:cubicBezTo>
                      <a:pt x="319989" y="213710"/>
                      <a:pt x="311503" y="213710"/>
                      <a:pt x="303018" y="213710"/>
                    </a:cubicBezTo>
                    <a:cubicBezTo>
                      <a:pt x="303018" y="213710"/>
                      <a:pt x="303018" y="213710"/>
                      <a:pt x="303018" y="190449"/>
                    </a:cubicBezTo>
                    <a:cubicBezTo>
                      <a:pt x="303018" y="194326"/>
                      <a:pt x="298775" y="194326"/>
                      <a:pt x="298775" y="198203"/>
                    </a:cubicBezTo>
                    <a:cubicBezTo>
                      <a:pt x="298775" y="198203"/>
                      <a:pt x="298775" y="209833"/>
                      <a:pt x="298775" y="213710"/>
                    </a:cubicBezTo>
                    <a:cubicBezTo>
                      <a:pt x="294532" y="213710"/>
                      <a:pt x="290290" y="213710"/>
                      <a:pt x="286047" y="213710"/>
                    </a:cubicBezTo>
                    <a:cubicBezTo>
                      <a:pt x="286047" y="205956"/>
                      <a:pt x="286047" y="194326"/>
                      <a:pt x="286047" y="194326"/>
                    </a:cubicBezTo>
                    <a:cubicBezTo>
                      <a:pt x="286047" y="178819"/>
                      <a:pt x="290290" y="178819"/>
                      <a:pt x="290290" y="174942"/>
                    </a:cubicBezTo>
                    <a:cubicBezTo>
                      <a:pt x="298775" y="171065"/>
                      <a:pt x="311503" y="167188"/>
                      <a:pt x="315746" y="167188"/>
                    </a:cubicBezTo>
                    <a:close/>
                    <a:moveTo>
                      <a:pt x="329032" y="116304"/>
                    </a:moveTo>
                    <a:cubicBezTo>
                      <a:pt x="341693" y="116304"/>
                      <a:pt x="350134" y="124058"/>
                      <a:pt x="350134" y="135688"/>
                    </a:cubicBezTo>
                    <a:cubicBezTo>
                      <a:pt x="350134" y="135688"/>
                      <a:pt x="350134" y="135688"/>
                      <a:pt x="350134" y="139565"/>
                    </a:cubicBezTo>
                    <a:cubicBezTo>
                      <a:pt x="350134" y="139565"/>
                      <a:pt x="350134" y="143442"/>
                      <a:pt x="345914" y="147319"/>
                    </a:cubicBezTo>
                    <a:cubicBezTo>
                      <a:pt x="345914" y="155072"/>
                      <a:pt x="337473" y="162826"/>
                      <a:pt x="329032" y="162826"/>
                    </a:cubicBezTo>
                    <a:cubicBezTo>
                      <a:pt x="320591" y="162826"/>
                      <a:pt x="316371" y="155072"/>
                      <a:pt x="312150" y="147319"/>
                    </a:cubicBezTo>
                    <a:cubicBezTo>
                      <a:pt x="307930" y="147319"/>
                      <a:pt x="307930" y="143442"/>
                      <a:pt x="307930" y="139565"/>
                    </a:cubicBezTo>
                    <a:cubicBezTo>
                      <a:pt x="307930" y="135688"/>
                      <a:pt x="307930" y="135688"/>
                      <a:pt x="312150" y="135688"/>
                    </a:cubicBezTo>
                    <a:cubicBezTo>
                      <a:pt x="312150" y="124058"/>
                      <a:pt x="320591" y="116304"/>
                      <a:pt x="329032" y="116304"/>
                    </a:cubicBezTo>
                    <a:close/>
                    <a:moveTo>
                      <a:pt x="50203" y="77052"/>
                    </a:moveTo>
                    <a:cubicBezTo>
                      <a:pt x="50203" y="84880"/>
                      <a:pt x="54387" y="96623"/>
                      <a:pt x="62754" y="116193"/>
                    </a:cubicBezTo>
                    <a:cubicBezTo>
                      <a:pt x="62754" y="104451"/>
                      <a:pt x="66937" y="92708"/>
                      <a:pt x="66937" y="92708"/>
                    </a:cubicBezTo>
                    <a:cubicBezTo>
                      <a:pt x="66937" y="92708"/>
                      <a:pt x="66937" y="92708"/>
                      <a:pt x="62754" y="84880"/>
                    </a:cubicBezTo>
                    <a:cubicBezTo>
                      <a:pt x="62754" y="84880"/>
                      <a:pt x="62754" y="84880"/>
                      <a:pt x="66937" y="80966"/>
                    </a:cubicBezTo>
                    <a:cubicBezTo>
                      <a:pt x="66937" y="80966"/>
                      <a:pt x="66937" y="80966"/>
                      <a:pt x="71121" y="80966"/>
                    </a:cubicBezTo>
                    <a:cubicBezTo>
                      <a:pt x="71121" y="80966"/>
                      <a:pt x="71121" y="80966"/>
                      <a:pt x="79488" y="84880"/>
                    </a:cubicBezTo>
                    <a:cubicBezTo>
                      <a:pt x="79488" y="84880"/>
                      <a:pt x="79488" y="84880"/>
                      <a:pt x="75305" y="92708"/>
                    </a:cubicBezTo>
                    <a:cubicBezTo>
                      <a:pt x="75305" y="92708"/>
                      <a:pt x="75305" y="104451"/>
                      <a:pt x="79488" y="116193"/>
                    </a:cubicBezTo>
                    <a:cubicBezTo>
                      <a:pt x="87855" y="96623"/>
                      <a:pt x="87855" y="84880"/>
                      <a:pt x="92039" y="77052"/>
                    </a:cubicBezTo>
                    <a:cubicBezTo>
                      <a:pt x="92039" y="77052"/>
                      <a:pt x="96222" y="77052"/>
                      <a:pt x="96222" y="80966"/>
                    </a:cubicBezTo>
                    <a:cubicBezTo>
                      <a:pt x="104590" y="80966"/>
                      <a:pt x="117140" y="84880"/>
                      <a:pt x="125508" y="88794"/>
                    </a:cubicBezTo>
                    <a:cubicBezTo>
                      <a:pt x="125508" y="92708"/>
                      <a:pt x="138058" y="108365"/>
                      <a:pt x="142242" y="155334"/>
                    </a:cubicBezTo>
                    <a:cubicBezTo>
                      <a:pt x="142242" y="167076"/>
                      <a:pt x="138058" y="194474"/>
                      <a:pt x="138058" y="194474"/>
                    </a:cubicBezTo>
                    <a:cubicBezTo>
                      <a:pt x="138058" y="202303"/>
                      <a:pt x="138058" y="210131"/>
                      <a:pt x="129691" y="210131"/>
                    </a:cubicBezTo>
                    <a:cubicBezTo>
                      <a:pt x="121324" y="210131"/>
                      <a:pt x="117140" y="206217"/>
                      <a:pt x="117140" y="198389"/>
                    </a:cubicBezTo>
                    <a:cubicBezTo>
                      <a:pt x="117140" y="198389"/>
                      <a:pt x="117140" y="174904"/>
                      <a:pt x="117140" y="155334"/>
                    </a:cubicBezTo>
                    <a:cubicBezTo>
                      <a:pt x="117140" y="139677"/>
                      <a:pt x="112957" y="116193"/>
                      <a:pt x="108773" y="116193"/>
                    </a:cubicBezTo>
                    <a:cubicBezTo>
                      <a:pt x="108773" y="116193"/>
                      <a:pt x="108773" y="116193"/>
                      <a:pt x="108773" y="190560"/>
                    </a:cubicBezTo>
                    <a:cubicBezTo>
                      <a:pt x="108773" y="194474"/>
                      <a:pt x="108773" y="194474"/>
                      <a:pt x="108773" y="198389"/>
                    </a:cubicBezTo>
                    <a:cubicBezTo>
                      <a:pt x="108773" y="198389"/>
                      <a:pt x="108773" y="198389"/>
                      <a:pt x="108773" y="315811"/>
                    </a:cubicBezTo>
                    <a:cubicBezTo>
                      <a:pt x="108773" y="323639"/>
                      <a:pt x="100406" y="331467"/>
                      <a:pt x="92039" y="331467"/>
                    </a:cubicBezTo>
                    <a:cubicBezTo>
                      <a:pt x="83672" y="331467"/>
                      <a:pt x="75305" y="323639"/>
                      <a:pt x="75305" y="315811"/>
                    </a:cubicBezTo>
                    <a:cubicBezTo>
                      <a:pt x="75305" y="315811"/>
                      <a:pt x="75305" y="315811"/>
                      <a:pt x="75305" y="210131"/>
                    </a:cubicBezTo>
                    <a:cubicBezTo>
                      <a:pt x="75305" y="210131"/>
                      <a:pt x="75305" y="210131"/>
                      <a:pt x="66937" y="210131"/>
                    </a:cubicBezTo>
                    <a:cubicBezTo>
                      <a:pt x="66937" y="210131"/>
                      <a:pt x="66937" y="210131"/>
                      <a:pt x="66937" y="315811"/>
                    </a:cubicBezTo>
                    <a:cubicBezTo>
                      <a:pt x="66937" y="323639"/>
                      <a:pt x="58570" y="331467"/>
                      <a:pt x="50203" y="331467"/>
                    </a:cubicBezTo>
                    <a:cubicBezTo>
                      <a:pt x="41836" y="331467"/>
                      <a:pt x="33469" y="323639"/>
                      <a:pt x="33469" y="315811"/>
                    </a:cubicBezTo>
                    <a:cubicBezTo>
                      <a:pt x="33469" y="315811"/>
                      <a:pt x="33469" y="315811"/>
                      <a:pt x="33469" y="198389"/>
                    </a:cubicBezTo>
                    <a:cubicBezTo>
                      <a:pt x="33469" y="194474"/>
                      <a:pt x="33469" y="194474"/>
                      <a:pt x="33469" y="190560"/>
                    </a:cubicBezTo>
                    <a:cubicBezTo>
                      <a:pt x="33469" y="190560"/>
                      <a:pt x="33469" y="190560"/>
                      <a:pt x="33469" y="116193"/>
                    </a:cubicBezTo>
                    <a:cubicBezTo>
                      <a:pt x="29285" y="116193"/>
                      <a:pt x="25101" y="139677"/>
                      <a:pt x="25101" y="155334"/>
                    </a:cubicBezTo>
                    <a:cubicBezTo>
                      <a:pt x="25101" y="174904"/>
                      <a:pt x="25101" y="198389"/>
                      <a:pt x="25101" y="198389"/>
                    </a:cubicBezTo>
                    <a:cubicBezTo>
                      <a:pt x="25101" y="206217"/>
                      <a:pt x="20918" y="210131"/>
                      <a:pt x="12551" y="210131"/>
                    </a:cubicBezTo>
                    <a:cubicBezTo>
                      <a:pt x="4184" y="210131"/>
                      <a:pt x="4184" y="202303"/>
                      <a:pt x="0" y="194474"/>
                    </a:cubicBezTo>
                    <a:cubicBezTo>
                      <a:pt x="0" y="194474"/>
                      <a:pt x="0" y="167076"/>
                      <a:pt x="0" y="155334"/>
                    </a:cubicBezTo>
                    <a:cubicBezTo>
                      <a:pt x="4184" y="108365"/>
                      <a:pt x="16734" y="92708"/>
                      <a:pt x="16734" y="88794"/>
                    </a:cubicBezTo>
                    <a:cubicBezTo>
                      <a:pt x="25101" y="84880"/>
                      <a:pt x="37652" y="80966"/>
                      <a:pt x="41836" y="80966"/>
                    </a:cubicBezTo>
                    <a:cubicBezTo>
                      <a:pt x="46019" y="77052"/>
                      <a:pt x="50203" y="77052"/>
                      <a:pt x="50203" y="77052"/>
                    </a:cubicBezTo>
                    <a:close/>
                    <a:moveTo>
                      <a:pt x="231500" y="61060"/>
                    </a:moveTo>
                    <a:cubicBezTo>
                      <a:pt x="231500" y="61060"/>
                      <a:pt x="231500" y="61060"/>
                      <a:pt x="265134" y="61060"/>
                    </a:cubicBezTo>
                    <a:cubicBezTo>
                      <a:pt x="269338" y="61060"/>
                      <a:pt x="273542" y="64983"/>
                      <a:pt x="273542" y="64983"/>
                    </a:cubicBezTo>
                    <a:cubicBezTo>
                      <a:pt x="273542" y="68906"/>
                      <a:pt x="269338" y="72829"/>
                      <a:pt x="265134" y="72829"/>
                    </a:cubicBezTo>
                    <a:cubicBezTo>
                      <a:pt x="265134" y="72829"/>
                      <a:pt x="265134" y="72829"/>
                      <a:pt x="231500" y="72829"/>
                    </a:cubicBezTo>
                    <a:cubicBezTo>
                      <a:pt x="227296" y="72829"/>
                      <a:pt x="223092" y="72829"/>
                      <a:pt x="218888" y="76752"/>
                    </a:cubicBezTo>
                    <a:cubicBezTo>
                      <a:pt x="214684" y="80675"/>
                      <a:pt x="214684" y="84598"/>
                      <a:pt x="214684" y="88521"/>
                    </a:cubicBezTo>
                    <a:cubicBezTo>
                      <a:pt x="214684" y="88521"/>
                      <a:pt x="214684" y="88521"/>
                      <a:pt x="214684" y="178749"/>
                    </a:cubicBezTo>
                    <a:cubicBezTo>
                      <a:pt x="214684" y="178749"/>
                      <a:pt x="214684" y="178749"/>
                      <a:pt x="265134" y="178749"/>
                    </a:cubicBezTo>
                    <a:cubicBezTo>
                      <a:pt x="269338" y="178749"/>
                      <a:pt x="273542" y="182672"/>
                      <a:pt x="273542" y="182672"/>
                    </a:cubicBezTo>
                    <a:cubicBezTo>
                      <a:pt x="273542" y="186595"/>
                      <a:pt x="269338" y="190518"/>
                      <a:pt x="265134" y="190518"/>
                    </a:cubicBezTo>
                    <a:cubicBezTo>
                      <a:pt x="265134" y="190518"/>
                      <a:pt x="265134" y="190518"/>
                      <a:pt x="214684" y="190518"/>
                    </a:cubicBezTo>
                    <a:cubicBezTo>
                      <a:pt x="214684" y="190518"/>
                      <a:pt x="214684" y="190518"/>
                      <a:pt x="214684" y="280745"/>
                    </a:cubicBezTo>
                    <a:cubicBezTo>
                      <a:pt x="214684" y="284668"/>
                      <a:pt x="214684" y="288591"/>
                      <a:pt x="218888" y="292514"/>
                    </a:cubicBezTo>
                    <a:cubicBezTo>
                      <a:pt x="223092" y="292514"/>
                      <a:pt x="227296" y="296437"/>
                      <a:pt x="231500" y="296437"/>
                    </a:cubicBezTo>
                    <a:cubicBezTo>
                      <a:pt x="231500" y="296437"/>
                      <a:pt x="231500" y="296437"/>
                      <a:pt x="265134" y="296437"/>
                    </a:cubicBezTo>
                    <a:cubicBezTo>
                      <a:pt x="269338" y="296437"/>
                      <a:pt x="273542" y="296437"/>
                      <a:pt x="273542" y="300360"/>
                    </a:cubicBezTo>
                    <a:cubicBezTo>
                      <a:pt x="273542" y="304283"/>
                      <a:pt x="269338" y="308206"/>
                      <a:pt x="265134" y="308206"/>
                    </a:cubicBezTo>
                    <a:cubicBezTo>
                      <a:pt x="265134" y="308206"/>
                      <a:pt x="265134" y="308206"/>
                      <a:pt x="231500" y="308206"/>
                    </a:cubicBezTo>
                    <a:cubicBezTo>
                      <a:pt x="214684" y="308206"/>
                      <a:pt x="202071" y="296437"/>
                      <a:pt x="202071" y="280745"/>
                    </a:cubicBezTo>
                    <a:cubicBezTo>
                      <a:pt x="202071" y="280745"/>
                      <a:pt x="202071" y="280745"/>
                      <a:pt x="202071" y="190518"/>
                    </a:cubicBezTo>
                    <a:cubicBezTo>
                      <a:pt x="202071" y="190518"/>
                      <a:pt x="202071" y="190518"/>
                      <a:pt x="160029" y="190518"/>
                    </a:cubicBezTo>
                    <a:cubicBezTo>
                      <a:pt x="155825" y="190518"/>
                      <a:pt x="151621" y="186595"/>
                      <a:pt x="151621" y="182672"/>
                    </a:cubicBezTo>
                    <a:cubicBezTo>
                      <a:pt x="151621" y="182672"/>
                      <a:pt x="155825" y="178749"/>
                      <a:pt x="160029" y="178749"/>
                    </a:cubicBezTo>
                    <a:cubicBezTo>
                      <a:pt x="160029" y="178749"/>
                      <a:pt x="160029" y="178749"/>
                      <a:pt x="202071" y="178749"/>
                    </a:cubicBezTo>
                    <a:cubicBezTo>
                      <a:pt x="202071" y="178749"/>
                      <a:pt x="202071" y="178749"/>
                      <a:pt x="202071" y="88521"/>
                    </a:cubicBezTo>
                    <a:cubicBezTo>
                      <a:pt x="202071" y="72829"/>
                      <a:pt x="214684" y="61060"/>
                      <a:pt x="231500" y="61060"/>
                    </a:cubicBezTo>
                    <a:close/>
                    <a:moveTo>
                      <a:pt x="315746" y="49429"/>
                    </a:moveTo>
                    <a:cubicBezTo>
                      <a:pt x="315746" y="57257"/>
                      <a:pt x="324231" y="80742"/>
                      <a:pt x="324231" y="80742"/>
                    </a:cubicBezTo>
                    <a:cubicBezTo>
                      <a:pt x="324231" y="80742"/>
                      <a:pt x="324231" y="80742"/>
                      <a:pt x="324231" y="61171"/>
                    </a:cubicBezTo>
                    <a:cubicBezTo>
                      <a:pt x="324231" y="61171"/>
                      <a:pt x="324231" y="61171"/>
                      <a:pt x="324231" y="57257"/>
                    </a:cubicBezTo>
                    <a:cubicBezTo>
                      <a:pt x="324231" y="57257"/>
                      <a:pt x="324231" y="57257"/>
                      <a:pt x="328474" y="53343"/>
                    </a:cubicBezTo>
                    <a:cubicBezTo>
                      <a:pt x="328474" y="53343"/>
                      <a:pt x="328474" y="53343"/>
                      <a:pt x="332717" y="57257"/>
                    </a:cubicBezTo>
                    <a:cubicBezTo>
                      <a:pt x="332717" y="57257"/>
                      <a:pt x="332717" y="57257"/>
                      <a:pt x="332717" y="61171"/>
                    </a:cubicBezTo>
                    <a:cubicBezTo>
                      <a:pt x="332717" y="61171"/>
                      <a:pt x="332717" y="61171"/>
                      <a:pt x="336960" y="80742"/>
                    </a:cubicBezTo>
                    <a:cubicBezTo>
                      <a:pt x="336960" y="80742"/>
                      <a:pt x="341202" y="57257"/>
                      <a:pt x="341202" y="49429"/>
                    </a:cubicBezTo>
                    <a:cubicBezTo>
                      <a:pt x="341202" y="49429"/>
                      <a:pt x="341202" y="49429"/>
                      <a:pt x="341202" y="53343"/>
                    </a:cubicBezTo>
                    <a:cubicBezTo>
                      <a:pt x="349688" y="53343"/>
                      <a:pt x="358173" y="57257"/>
                      <a:pt x="366659" y="61171"/>
                    </a:cubicBezTo>
                    <a:cubicBezTo>
                      <a:pt x="366659" y="61171"/>
                      <a:pt x="370901" y="65085"/>
                      <a:pt x="375144" y="76828"/>
                    </a:cubicBezTo>
                    <a:cubicBezTo>
                      <a:pt x="375144" y="76828"/>
                      <a:pt x="375144" y="88570"/>
                      <a:pt x="375144" y="96398"/>
                    </a:cubicBezTo>
                    <a:cubicBezTo>
                      <a:pt x="366659" y="96398"/>
                      <a:pt x="362416" y="96398"/>
                      <a:pt x="358173" y="100312"/>
                    </a:cubicBezTo>
                    <a:cubicBezTo>
                      <a:pt x="358173" y="92484"/>
                      <a:pt x="358173" y="84656"/>
                      <a:pt x="358173" y="80742"/>
                    </a:cubicBezTo>
                    <a:cubicBezTo>
                      <a:pt x="358173" y="80742"/>
                      <a:pt x="358173" y="76828"/>
                      <a:pt x="353930" y="76828"/>
                    </a:cubicBezTo>
                    <a:cubicBezTo>
                      <a:pt x="353930" y="76828"/>
                      <a:pt x="353930" y="76828"/>
                      <a:pt x="353930" y="100312"/>
                    </a:cubicBezTo>
                    <a:cubicBezTo>
                      <a:pt x="345445" y="100312"/>
                      <a:pt x="336960" y="100312"/>
                      <a:pt x="328474" y="100312"/>
                    </a:cubicBezTo>
                    <a:cubicBezTo>
                      <a:pt x="319989" y="100312"/>
                      <a:pt x="311503" y="100312"/>
                      <a:pt x="303018" y="100312"/>
                    </a:cubicBezTo>
                    <a:cubicBezTo>
                      <a:pt x="303018" y="100312"/>
                      <a:pt x="303018" y="100312"/>
                      <a:pt x="303018" y="76828"/>
                    </a:cubicBezTo>
                    <a:cubicBezTo>
                      <a:pt x="303018" y="76828"/>
                      <a:pt x="298775" y="80742"/>
                      <a:pt x="298775" y="80742"/>
                    </a:cubicBezTo>
                    <a:cubicBezTo>
                      <a:pt x="298775" y="84656"/>
                      <a:pt x="298775" y="92484"/>
                      <a:pt x="298775" y="100312"/>
                    </a:cubicBezTo>
                    <a:cubicBezTo>
                      <a:pt x="294532" y="96398"/>
                      <a:pt x="290290" y="96398"/>
                      <a:pt x="286047" y="96398"/>
                    </a:cubicBezTo>
                    <a:cubicBezTo>
                      <a:pt x="286047" y="88570"/>
                      <a:pt x="286047" y="76828"/>
                      <a:pt x="286047" y="76828"/>
                    </a:cubicBezTo>
                    <a:cubicBezTo>
                      <a:pt x="286047" y="65085"/>
                      <a:pt x="290290" y="61171"/>
                      <a:pt x="290290" y="61171"/>
                    </a:cubicBezTo>
                    <a:cubicBezTo>
                      <a:pt x="298775" y="57257"/>
                      <a:pt x="311503" y="53343"/>
                      <a:pt x="315746" y="53343"/>
                    </a:cubicBezTo>
                    <a:cubicBezTo>
                      <a:pt x="315746" y="53343"/>
                      <a:pt x="315746" y="53343"/>
                      <a:pt x="315746" y="49429"/>
                    </a:cubicBezTo>
                    <a:close/>
                    <a:moveTo>
                      <a:pt x="71121" y="2908"/>
                    </a:moveTo>
                    <a:cubicBezTo>
                      <a:pt x="87924" y="2908"/>
                      <a:pt x="100527" y="14781"/>
                      <a:pt x="100527" y="30611"/>
                    </a:cubicBezTo>
                    <a:cubicBezTo>
                      <a:pt x="104728" y="34568"/>
                      <a:pt x="104728" y="34568"/>
                      <a:pt x="104728" y="38526"/>
                    </a:cubicBezTo>
                    <a:cubicBezTo>
                      <a:pt x="104728" y="42483"/>
                      <a:pt x="104728" y="46441"/>
                      <a:pt x="100527" y="50399"/>
                    </a:cubicBezTo>
                    <a:cubicBezTo>
                      <a:pt x="96326" y="62271"/>
                      <a:pt x="87924" y="74144"/>
                      <a:pt x="71121" y="74144"/>
                    </a:cubicBezTo>
                    <a:cubicBezTo>
                      <a:pt x="58518" y="74144"/>
                      <a:pt x="45916" y="62271"/>
                      <a:pt x="41715" y="50399"/>
                    </a:cubicBezTo>
                    <a:cubicBezTo>
                      <a:pt x="37514" y="46441"/>
                      <a:pt x="37514" y="42483"/>
                      <a:pt x="37514" y="38526"/>
                    </a:cubicBezTo>
                    <a:cubicBezTo>
                      <a:pt x="37514" y="34568"/>
                      <a:pt x="37514" y="30611"/>
                      <a:pt x="41715" y="30611"/>
                    </a:cubicBezTo>
                    <a:cubicBezTo>
                      <a:pt x="41715" y="14781"/>
                      <a:pt x="54317" y="2908"/>
                      <a:pt x="71121" y="2908"/>
                    </a:cubicBezTo>
                    <a:close/>
                    <a:moveTo>
                      <a:pt x="329032" y="0"/>
                    </a:moveTo>
                    <a:cubicBezTo>
                      <a:pt x="341693" y="0"/>
                      <a:pt x="350134" y="11407"/>
                      <a:pt x="350134" y="19011"/>
                    </a:cubicBezTo>
                    <a:cubicBezTo>
                      <a:pt x="350134" y="22813"/>
                      <a:pt x="350134" y="22813"/>
                      <a:pt x="350134" y="22813"/>
                    </a:cubicBezTo>
                    <a:cubicBezTo>
                      <a:pt x="350134" y="26615"/>
                      <a:pt x="350134" y="30418"/>
                      <a:pt x="345914" y="30418"/>
                    </a:cubicBezTo>
                    <a:cubicBezTo>
                      <a:pt x="345914" y="41824"/>
                      <a:pt x="337473" y="49429"/>
                      <a:pt x="329032" y="49429"/>
                    </a:cubicBezTo>
                    <a:cubicBezTo>
                      <a:pt x="320591" y="49429"/>
                      <a:pt x="316371" y="41824"/>
                      <a:pt x="312150" y="30418"/>
                    </a:cubicBezTo>
                    <a:cubicBezTo>
                      <a:pt x="307930" y="30418"/>
                      <a:pt x="307930" y="26615"/>
                      <a:pt x="307930" y="22813"/>
                    </a:cubicBezTo>
                    <a:cubicBezTo>
                      <a:pt x="307930" y="22813"/>
                      <a:pt x="307930" y="19011"/>
                      <a:pt x="312150" y="19011"/>
                    </a:cubicBezTo>
                    <a:cubicBezTo>
                      <a:pt x="312150" y="7604"/>
                      <a:pt x="320591" y="0"/>
                      <a:pt x="3290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1" name="ïṧḷiďè">
              <a:extLst>
                <a:ext uri="{FF2B5EF4-FFF2-40B4-BE49-F238E27FC236}">
                  <a16:creationId xmlns:a16="http://schemas.microsoft.com/office/drawing/2014/main" id="{5D05A716-70E7-4EC4-A2AA-9E4C6A8E604B}"/>
                </a:ext>
              </a:extLst>
            </p:cNvPr>
            <p:cNvSpPr/>
            <p:nvPr/>
          </p:nvSpPr>
          <p:spPr bwMode="auto">
            <a:xfrm>
              <a:off x="4954934" y="2653834"/>
              <a:ext cx="2098468" cy="2905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šľîḍé">
              <a:extLst>
                <a:ext uri="{FF2B5EF4-FFF2-40B4-BE49-F238E27FC236}">
                  <a16:creationId xmlns:a16="http://schemas.microsoft.com/office/drawing/2014/main" id="{7C3C1A94-4121-4CB3-BAFC-DAD81358CE7D}"/>
                </a:ext>
              </a:extLst>
            </p:cNvPr>
            <p:cNvSpPr/>
            <p:nvPr/>
          </p:nvSpPr>
          <p:spPr bwMode="auto">
            <a:xfrm>
              <a:off x="7049495" y="4617016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íṩļîḍê">
              <a:extLst>
                <a:ext uri="{FF2B5EF4-FFF2-40B4-BE49-F238E27FC236}">
                  <a16:creationId xmlns:a16="http://schemas.microsoft.com/office/drawing/2014/main" id="{B7C936EE-6B6E-4F1A-B9F2-D98831ACA9EC}"/>
                </a:ext>
              </a:extLst>
            </p:cNvPr>
            <p:cNvSpPr/>
            <p:nvPr/>
          </p:nvSpPr>
          <p:spPr bwMode="auto">
            <a:xfrm>
              <a:off x="4954934" y="4529788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îṡľïḓè">
              <a:extLst>
                <a:ext uri="{FF2B5EF4-FFF2-40B4-BE49-F238E27FC236}">
                  <a16:creationId xmlns:a16="http://schemas.microsoft.com/office/drawing/2014/main" id="{CD37D766-6091-4194-8A03-8B3EA82326C5}"/>
                </a:ext>
              </a:extLst>
            </p:cNvPr>
            <p:cNvSpPr/>
            <p:nvPr/>
          </p:nvSpPr>
          <p:spPr bwMode="auto">
            <a:xfrm>
              <a:off x="7049495" y="4915045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ísḷîḋe">
              <a:extLst>
                <a:ext uri="{FF2B5EF4-FFF2-40B4-BE49-F238E27FC236}">
                  <a16:creationId xmlns:a16="http://schemas.microsoft.com/office/drawing/2014/main" id="{AD1BFC6C-DBFE-41C6-93DF-23BB7D043517}"/>
                </a:ext>
              </a:extLst>
            </p:cNvPr>
            <p:cNvSpPr/>
            <p:nvPr/>
          </p:nvSpPr>
          <p:spPr bwMode="auto">
            <a:xfrm>
              <a:off x="4954934" y="4827817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îṩ1íďè">
              <a:extLst>
                <a:ext uri="{FF2B5EF4-FFF2-40B4-BE49-F238E27FC236}">
                  <a16:creationId xmlns:a16="http://schemas.microsoft.com/office/drawing/2014/main" id="{8095E22B-A403-4B56-B576-80753B441F89}"/>
                </a:ext>
              </a:extLst>
            </p:cNvPr>
            <p:cNvSpPr/>
            <p:nvPr/>
          </p:nvSpPr>
          <p:spPr bwMode="auto">
            <a:xfrm>
              <a:off x="7049495" y="1809496"/>
              <a:ext cx="187572" cy="1088532"/>
            </a:xfrm>
            <a:custGeom>
              <a:avLst/>
              <a:gdLst/>
              <a:ahLst/>
              <a:cxnLst>
                <a:cxn ang="0">
                  <a:pos x="54" y="575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627"/>
                </a:cxn>
                <a:cxn ang="0">
                  <a:pos x="54" y="617"/>
                </a:cxn>
                <a:cxn ang="0">
                  <a:pos x="54" y="617"/>
                </a:cxn>
                <a:cxn ang="0">
                  <a:pos x="80" y="586"/>
                </a:cxn>
                <a:cxn ang="0">
                  <a:pos x="54" y="575"/>
                </a:cxn>
              </a:cxnLst>
              <a:rect l="0" t="0" r="r" b="b"/>
              <a:pathLst>
                <a:path w="81" h="627">
                  <a:moveTo>
                    <a:pt x="54" y="575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81" y="612"/>
                    <a:pt x="80" y="586"/>
                  </a:cubicBezTo>
                  <a:cubicBezTo>
                    <a:pt x="79" y="567"/>
                    <a:pt x="54" y="575"/>
                    <a:pt x="54" y="57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îSļïḍè">
              <a:extLst>
                <a:ext uri="{FF2B5EF4-FFF2-40B4-BE49-F238E27FC236}">
                  <a16:creationId xmlns:a16="http://schemas.microsoft.com/office/drawing/2014/main" id="{52FDDA6A-3F47-42A4-A0EC-68A710D85F5A}"/>
                </a:ext>
              </a:extLst>
            </p:cNvPr>
            <p:cNvSpPr/>
            <p:nvPr/>
          </p:nvSpPr>
          <p:spPr bwMode="auto">
            <a:xfrm>
              <a:off x="4954934" y="1722268"/>
              <a:ext cx="2280180" cy="1410185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813"/>
                </a:cxn>
                <a:cxn ang="0">
                  <a:pos x="954" y="625"/>
                </a:cxn>
                <a:cxn ang="0">
                  <a:pos x="980" y="636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813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954" y="625"/>
                    <a:pt x="954" y="625"/>
                    <a:pt x="954" y="625"/>
                  </a:cubicBezTo>
                  <a:cubicBezTo>
                    <a:pt x="954" y="625"/>
                    <a:pt x="979" y="617"/>
                    <a:pt x="980" y="636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ïṥļïḋê">
              <a:extLst>
                <a:ext uri="{FF2B5EF4-FFF2-40B4-BE49-F238E27FC236}">
                  <a16:creationId xmlns:a16="http://schemas.microsoft.com/office/drawing/2014/main" id="{2AF07327-0DAD-4EA2-8856-BFB2AFBAF20F}"/>
                </a:ext>
              </a:extLst>
            </p:cNvPr>
            <p:cNvSpPr/>
            <p:nvPr/>
          </p:nvSpPr>
          <p:spPr bwMode="auto">
            <a:xfrm>
              <a:off x="5720855" y="2078449"/>
              <a:ext cx="750290" cy="6978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" name="îšļîdé">
              <a:extLst>
                <a:ext uri="{FF2B5EF4-FFF2-40B4-BE49-F238E27FC236}">
                  <a16:creationId xmlns:a16="http://schemas.microsoft.com/office/drawing/2014/main" id="{85D0ECD5-9A24-4E10-8879-B93E33C25B65}"/>
                </a:ext>
              </a:extLst>
            </p:cNvPr>
            <p:cNvSpPr/>
            <p:nvPr/>
          </p:nvSpPr>
          <p:spPr bwMode="auto">
            <a:xfrm>
              <a:off x="5911359" y="2259888"/>
              <a:ext cx="369282" cy="334944"/>
            </a:xfrm>
            <a:custGeom>
              <a:avLst/>
              <a:gdLst>
                <a:gd name="connsiteX0" fmla="*/ 256360 w 369282"/>
                <a:gd name="connsiteY0" fmla="*/ 303721 h 334944"/>
                <a:gd name="connsiteX1" fmla="*/ 369282 w 369282"/>
                <a:gd name="connsiteY1" fmla="*/ 303721 h 334944"/>
                <a:gd name="connsiteX2" fmla="*/ 369282 w 369282"/>
                <a:gd name="connsiteY2" fmla="*/ 327138 h 334944"/>
                <a:gd name="connsiteX3" fmla="*/ 353150 w 369282"/>
                <a:gd name="connsiteY3" fmla="*/ 334944 h 334944"/>
                <a:gd name="connsiteX4" fmla="*/ 272492 w 369282"/>
                <a:gd name="connsiteY4" fmla="*/ 334944 h 334944"/>
                <a:gd name="connsiteX5" fmla="*/ 256360 w 369282"/>
                <a:gd name="connsiteY5" fmla="*/ 327138 h 334944"/>
                <a:gd name="connsiteX6" fmla="*/ 0 w 369282"/>
                <a:gd name="connsiteY6" fmla="*/ 303721 h 334944"/>
                <a:gd name="connsiteX7" fmla="*/ 115973 w 369282"/>
                <a:gd name="connsiteY7" fmla="*/ 303721 h 334944"/>
                <a:gd name="connsiteX8" fmla="*/ 115973 w 369282"/>
                <a:gd name="connsiteY8" fmla="*/ 327138 h 334944"/>
                <a:gd name="connsiteX9" fmla="*/ 99406 w 369282"/>
                <a:gd name="connsiteY9" fmla="*/ 334944 h 334944"/>
                <a:gd name="connsiteX10" fmla="*/ 16568 w 369282"/>
                <a:gd name="connsiteY10" fmla="*/ 334944 h 334944"/>
                <a:gd name="connsiteX11" fmla="*/ 0 w 369282"/>
                <a:gd name="connsiteY11" fmla="*/ 327138 h 334944"/>
                <a:gd name="connsiteX12" fmla="*/ 164803 w 369282"/>
                <a:gd name="connsiteY12" fmla="*/ 82318 h 334944"/>
                <a:gd name="connsiteX13" fmla="*/ 204479 w 369282"/>
                <a:gd name="connsiteY13" fmla="*/ 82318 h 334944"/>
                <a:gd name="connsiteX14" fmla="*/ 204479 w 369282"/>
                <a:gd name="connsiteY14" fmla="*/ 227081 h 334944"/>
                <a:gd name="connsiteX15" fmla="*/ 164803 w 369282"/>
                <a:gd name="connsiteY15" fmla="*/ 227081 h 334944"/>
                <a:gd name="connsiteX16" fmla="*/ 222788 w 369282"/>
                <a:gd name="connsiteY16" fmla="*/ 76641 h 334944"/>
                <a:gd name="connsiteX17" fmla="*/ 304173 w 369282"/>
                <a:gd name="connsiteY17" fmla="*/ 76641 h 334944"/>
                <a:gd name="connsiteX18" fmla="*/ 304173 w 369282"/>
                <a:gd name="connsiteY18" fmla="*/ 106773 h 334944"/>
                <a:gd name="connsiteX19" fmla="*/ 336726 w 369282"/>
                <a:gd name="connsiteY19" fmla="*/ 106773 h 334944"/>
                <a:gd name="connsiteX20" fmla="*/ 353003 w 369282"/>
                <a:gd name="connsiteY20" fmla="*/ 121838 h 334944"/>
                <a:gd name="connsiteX21" fmla="*/ 369280 w 369282"/>
                <a:gd name="connsiteY21" fmla="*/ 227299 h 334944"/>
                <a:gd name="connsiteX22" fmla="*/ 369280 w 369282"/>
                <a:gd name="connsiteY22" fmla="*/ 272497 h 334944"/>
                <a:gd name="connsiteX23" fmla="*/ 255342 w 369282"/>
                <a:gd name="connsiteY23" fmla="*/ 272497 h 334944"/>
                <a:gd name="connsiteX24" fmla="*/ 255342 w 369282"/>
                <a:gd name="connsiteY24" fmla="*/ 227299 h 334944"/>
                <a:gd name="connsiteX25" fmla="*/ 222788 w 369282"/>
                <a:gd name="connsiteY25" fmla="*/ 227299 h 334944"/>
                <a:gd name="connsiteX26" fmla="*/ 222788 w 369282"/>
                <a:gd name="connsiteY26" fmla="*/ 84174 h 334944"/>
                <a:gd name="connsiteX27" fmla="*/ 222788 w 369282"/>
                <a:gd name="connsiteY27" fmla="*/ 76641 h 334944"/>
                <a:gd name="connsiteX28" fmla="*/ 65108 w 369282"/>
                <a:gd name="connsiteY28" fmla="*/ 76641 h 334944"/>
                <a:gd name="connsiteX29" fmla="*/ 146492 w 369282"/>
                <a:gd name="connsiteY29" fmla="*/ 76641 h 334944"/>
                <a:gd name="connsiteX30" fmla="*/ 146492 w 369282"/>
                <a:gd name="connsiteY30" fmla="*/ 84174 h 334944"/>
                <a:gd name="connsiteX31" fmla="*/ 146492 w 369282"/>
                <a:gd name="connsiteY31" fmla="*/ 227299 h 334944"/>
                <a:gd name="connsiteX32" fmla="*/ 113938 w 369282"/>
                <a:gd name="connsiteY32" fmla="*/ 227299 h 334944"/>
                <a:gd name="connsiteX33" fmla="*/ 113938 w 369282"/>
                <a:gd name="connsiteY33" fmla="*/ 272497 h 334944"/>
                <a:gd name="connsiteX34" fmla="*/ 0 w 369282"/>
                <a:gd name="connsiteY34" fmla="*/ 272497 h 334944"/>
                <a:gd name="connsiteX35" fmla="*/ 0 w 369282"/>
                <a:gd name="connsiteY35" fmla="*/ 227299 h 334944"/>
                <a:gd name="connsiteX36" fmla="*/ 16277 w 369282"/>
                <a:gd name="connsiteY36" fmla="*/ 121838 h 334944"/>
                <a:gd name="connsiteX37" fmla="*/ 32554 w 369282"/>
                <a:gd name="connsiteY37" fmla="*/ 106773 h 334944"/>
                <a:gd name="connsiteX38" fmla="*/ 65108 w 369282"/>
                <a:gd name="connsiteY38" fmla="*/ 106773 h 334944"/>
                <a:gd name="connsiteX39" fmla="*/ 65108 w 369282"/>
                <a:gd name="connsiteY39" fmla="*/ 76641 h 334944"/>
                <a:gd name="connsiteX40" fmla="*/ 204477 w 369282"/>
                <a:gd name="connsiteY40" fmla="*/ 0 h 334944"/>
                <a:gd name="connsiteX41" fmla="*/ 221045 w 369282"/>
                <a:gd name="connsiteY41" fmla="*/ 0 h 334944"/>
                <a:gd name="connsiteX42" fmla="*/ 303883 w 369282"/>
                <a:gd name="connsiteY42" fmla="*/ 0 h 334944"/>
                <a:gd name="connsiteX43" fmla="*/ 320450 w 369282"/>
                <a:gd name="connsiteY43" fmla="*/ 0 h 334944"/>
                <a:gd name="connsiteX44" fmla="*/ 320450 w 369282"/>
                <a:gd name="connsiteY44" fmla="*/ 46226 h 334944"/>
                <a:gd name="connsiteX45" fmla="*/ 312166 w 369282"/>
                <a:gd name="connsiteY45" fmla="*/ 53931 h 334944"/>
                <a:gd name="connsiteX46" fmla="*/ 212761 w 369282"/>
                <a:gd name="connsiteY46" fmla="*/ 53931 h 334944"/>
                <a:gd name="connsiteX47" fmla="*/ 204477 w 369282"/>
                <a:gd name="connsiteY47" fmla="*/ 46226 h 334944"/>
                <a:gd name="connsiteX48" fmla="*/ 204477 w 369282"/>
                <a:gd name="connsiteY48" fmla="*/ 0 h 334944"/>
                <a:gd name="connsiteX49" fmla="*/ 48831 w 369282"/>
                <a:gd name="connsiteY49" fmla="*/ 0 h 334944"/>
                <a:gd name="connsiteX50" fmla="*/ 65399 w 369282"/>
                <a:gd name="connsiteY50" fmla="*/ 0 h 334944"/>
                <a:gd name="connsiteX51" fmla="*/ 148237 w 369282"/>
                <a:gd name="connsiteY51" fmla="*/ 0 h 334944"/>
                <a:gd name="connsiteX52" fmla="*/ 164804 w 369282"/>
                <a:gd name="connsiteY52" fmla="*/ 0 h 334944"/>
                <a:gd name="connsiteX53" fmla="*/ 164804 w 369282"/>
                <a:gd name="connsiteY53" fmla="*/ 46226 h 334944"/>
                <a:gd name="connsiteX54" fmla="*/ 156520 w 369282"/>
                <a:gd name="connsiteY54" fmla="*/ 53931 h 334944"/>
                <a:gd name="connsiteX55" fmla="*/ 57115 w 369282"/>
                <a:gd name="connsiteY55" fmla="*/ 53931 h 334944"/>
                <a:gd name="connsiteX56" fmla="*/ 48831 w 369282"/>
                <a:gd name="connsiteY56" fmla="*/ 46226 h 334944"/>
                <a:gd name="connsiteX57" fmla="*/ 48831 w 369282"/>
                <a:gd name="connsiteY57" fmla="*/ 0 h 33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69282" h="334944">
                  <a:moveTo>
                    <a:pt x="256360" y="303721"/>
                  </a:moveTo>
                  <a:cubicBezTo>
                    <a:pt x="256360" y="303721"/>
                    <a:pt x="256360" y="303721"/>
                    <a:pt x="369282" y="303721"/>
                  </a:cubicBezTo>
                  <a:cubicBezTo>
                    <a:pt x="369282" y="303721"/>
                    <a:pt x="369282" y="303721"/>
                    <a:pt x="369282" y="327138"/>
                  </a:cubicBezTo>
                  <a:cubicBezTo>
                    <a:pt x="369282" y="334944"/>
                    <a:pt x="361216" y="334944"/>
                    <a:pt x="353150" y="334944"/>
                  </a:cubicBezTo>
                  <a:cubicBezTo>
                    <a:pt x="353150" y="334944"/>
                    <a:pt x="353150" y="334944"/>
                    <a:pt x="272492" y="334944"/>
                  </a:cubicBezTo>
                  <a:cubicBezTo>
                    <a:pt x="264426" y="334944"/>
                    <a:pt x="256360" y="334944"/>
                    <a:pt x="256360" y="327138"/>
                  </a:cubicBezTo>
                  <a:close/>
                  <a:moveTo>
                    <a:pt x="0" y="303721"/>
                  </a:moveTo>
                  <a:cubicBezTo>
                    <a:pt x="0" y="303721"/>
                    <a:pt x="0" y="303721"/>
                    <a:pt x="115973" y="303721"/>
                  </a:cubicBezTo>
                  <a:cubicBezTo>
                    <a:pt x="115973" y="303721"/>
                    <a:pt x="115973" y="303721"/>
                    <a:pt x="115973" y="327138"/>
                  </a:cubicBezTo>
                  <a:cubicBezTo>
                    <a:pt x="115973" y="334944"/>
                    <a:pt x="107689" y="334944"/>
                    <a:pt x="99406" y="334944"/>
                  </a:cubicBezTo>
                  <a:cubicBezTo>
                    <a:pt x="99406" y="334944"/>
                    <a:pt x="99406" y="334944"/>
                    <a:pt x="16568" y="334944"/>
                  </a:cubicBezTo>
                  <a:cubicBezTo>
                    <a:pt x="8284" y="334944"/>
                    <a:pt x="0" y="334944"/>
                    <a:pt x="0" y="327138"/>
                  </a:cubicBezTo>
                  <a:close/>
                  <a:moveTo>
                    <a:pt x="164803" y="82318"/>
                  </a:moveTo>
                  <a:lnTo>
                    <a:pt x="204479" y="82318"/>
                  </a:lnTo>
                  <a:lnTo>
                    <a:pt x="204479" y="227081"/>
                  </a:lnTo>
                  <a:lnTo>
                    <a:pt x="164803" y="227081"/>
                  </a:lnTo>
                  <a:close/>
                  <a:moveTo>
                    <a:pt x="222788" y="76641"/>
                  </a:moveTo>
                  <a:cubicBezTo>
                    <a:pt x="222788" y="76641"/>
                    <a:pt x="222788" y="76641"/>
                    <a:pt x="304173" y="76641"/>
                  </a:cubicBezTo>
                  <a:cubicBezTo>
                    <a:pt x="304173" y="76641"/>
                    <a:pt x="304173" y="76641"/>
                    <a:pt x="304173" y="106773"/>
                  </a:cubicBezTo>
                  <a:cubicBezTo>
                    <a:pt x="304173" y="106773"/>
                    <a:pt x="304173" y="106773"/>
                    <a:pt x="336726" y="106773"/>
                  </a:cubicBezTo>
                  <a:cubicBezTo>
                    <a:pt x="344865" y="106773"/>
                    <a:pt x="353003" y="114305"/>
                    <a:pt x="353003" y="121838"/>
                  </a:cubicBezTo>
                  <a:cubicBezTo>
                    <a:pt x="353003" y="121838"/>
                    <a:pt x="353003" y="121838"/>
                    <a:pt x="369280" y="227299"/>
                  </a:cubicBezTo>
                  <a:cubicBezTo>
                    <a:pt x="369280" y="227299"/>
                    <a:pt x="369280" y="227299"/>
                    <a:pt x="369280" y="272497"/>
                  </a:cubicBezTo>
                  <a:cubicBezTo>
                    <a:pt x="369280" y="272497"/>
                    <a:pt x="369280" y="272497"/>
                    <a:pt x="255342" y="272497"/>
                  </a:cubicBezTo>
                  <a:cubicBezTo>
                    <a:pt x="255342" y="272497"/>
                    <a:pt x="255342" y="272497"/>
                    <a:pt x="255342" y="227299"/>
                  </a:cubicBezTo>
                  <a:cubicBezTo>
                    <a:pt x="255342" y="227299"/>
                    <a:pt x="255342" y="227299"/>
                    <a:pt x="222788" y="227299"/>
                  </a:cubicBezTo>
                  <a:cubicBezTo>
                    <a:pt x="222788" y="227299"/>
                    <a:pt x="222788" y="227299"/>
                    <a:pt x="222788" y="84174"/>
                  </a:cubicBezTo>
                  <a:cubicBezTo>
                    <a:pt x="222788" y="84174"/>
                    <a:pt x="222788" y="84174"/>
                    <a:pt x="222788" y="76641"/>
                  </a:cubicBezTo>
                  <a:close/>
                  <a:moveTo>
                    <a:pt x="65108" y="76641"/>
                  </a:moveTo>
                  <a:cubicBezTo>
                    <a:pt x="65108" y="76641"/>
                    <a:pt x="65108" y="76641"/>
                    <a:pt x="146492" y="76641"/>
                  </a:cubicBezTo>
                  <a:lnTo>
                    <a:pt x="146492" y="84174"/>
                  </a:lnTo>
                  <a:cubicBezTo>
                    <a:pt x="146492" y="84174"/>
                    <a:pt x="146492" y="84174"/>
                    <a:pt x="146492" y="227299"/>
                  </a:cubicBezTo>
                  <a:cubicBezTo>
                    <a:pt x="146492" y="227299"/>
                    <a:pt x="146492" y="227299"/>
                    <a:pt x="113938" y="227299"/>
                  </a:cubicBezTo>
                  <a:cubicBezTo>
                    <a:pt x="113938" y="227299"/>
                    <a:pt x="113938" y="227299"/>
                    <a:pt x="113938" y="272497"/>
                  </a:cubicBezTo>
                  <a:cubicBezTo>
                    <a:pt x="113938" y="272497"/>
                    <a:pt x="113938" y="272497"/>
                    <a:pt x="0" y="272497"/>
                  </a:cubicBezTo>
                  <a:cubicBezTo>
                    <a:pt x="0" y="272497"/>
                    <a:pt x="0" y="272497"/>
                    <a:pt x="0" y="227299"/>
                  </a:cubicBezTo>
                  <a:cubicBezTo>
                    <a:pt x="0" y="227299"/>
                    <a:pt x="0" y="227299"/>
                    <a:pt x="16277" y="121838"/>
                  </a:cubicBezTo>
                  <a:cubicBezTo>
                    <a:pt x="16277" y="114305"/>
                    <a:pt x="24415" y="106773"/>
                    <a:pt x="32554" y="106773"/>
                  </a:cubicBezTo>
                  <a:cubicBezTo>
                    <a:pt x="32554" y="106773"/>
                    <a:pt x="32554" y="106773"/>
                    <a:pt x="65108" y="106773"/>
                  </a:cubicBezTo>
                  <a:cubicBezTo>
                    <a:pt x="65108" y="106773"/>
                    <a:pt x="65108" y="106773"/>
                    <a:pt x="65108" y="76641"/>
                  </a:cubicBezTo>
                  <a:close/>
                  <a:moveTo>
                    <a:pt x="204477" y="0"/>
                  </a:moveTo>
                  <a:cubicBezTo>
                    <a:pt x="204477" y="0"/>
                    <a:pt x="212761" y="0"/>
                    <a:pt x="221045" y="0"/>
                  </a:cubicBezTo>
                  <a:cubicBezTo>
                    <a:pt x="221045" y="0"/>
                    <a:pt x="221045" y="0"/>
                    <a:pt x="303883" y="0"/>
                  </a:cubicBezTo>
                  <a:cubicBezTo>
                    <a:pt x="312166" y="0"/>
                    <a:pt x="320450" y="0"/>
                    <a:pt x="320450" y="0"/>
                  </a:cubicBezTo>
                  <a:cubicBezTo>
                    <a:pt x="320450" y="0"/>
                    <a:pt x="320450" y="0"/>
                    <a:pt x="320450" y="46226"/>
                  </a:cubicBezTo>
                  <a:cubicBezTo>
                    <a:pt x="320450" y="53931"/>
                    <a:pt x="320450" y="53931"/>
                    <a:pt x="312166" y="53931"/>
                  </a:cubicBezTo>
                  <a:cubicBezTo>
                    <a:pt x="312166" y="53931"/>
                    <a:pt x="312166" y="53931"/>
                    <a:pt x="212761" y="53931"/>
                  </a:cubicBezTo>
                  <a:cubicBezTo>
                    <a:pt x="212761" y="53931"/>
                    <a:pt x="204477" y="53931"/>
                    <a:pt x="204477" y="46226"/>
                  </a:cubicBezTo>
                  <a:cubicBezTo>
                    <a:pt x="204477" y="46226"/>
                    <a:pt x="204477" y="46226"/>
                    <a:pt x="204477" y="0"/>
                  </a:cubicBezTo>
                  <a:close/>
                  <a:moveTo>
                    <a:pt x="48831" y="0"/>
                  </a:moveTo>
                  <a:cubicBezTo>
                    <a:pt x="48831" y="0"/>
                    <a:pt x="57115" y="0"/>
                    <a:pt x="65399" y="0"/>
                  </a:cubicBezTo>
                  <a:cubicBezTo>
                    <a:pt x="65399" y="0"/>
                    <a:pt x="65399" y="0"/>
                    <a:pt x="148237" y="0"/>
                  </a:cubicBezTo>
                  <a:cubicBezTo>
                    <a:pt x="156520" y="0"/>
                    <a:pt x="164804" y="0"/>
                    <a:pt x="164804" y="0"/>
                  </a:cubicBezTo>
                  <a:cubicBezTo>
                    <a:pt x="164804" y="0"/>
                    <a:pt x="164804" y="0"/>
                    <a:pt x="164804" y="46226"/>
                  </a:cubicBezTo>
                  <a:cubicBezTo>
                    <a:pt x="164804" y="53931"/>
                    <a:pt x="156520" y="53931"/>
                    <a:pt x="156520" y="53931"/>
                  </a:cubicBezTo>
                  <a:cubicBezTo>
                    <a:pt x="156520" y="53931"/>
                    <a:pt x="156520" y="53931"/>
                    <a:pt x="57115" y="53931"/>
                  </a:cubicBezTo>
                  <a:cubicBezTo>
                    <a:pt x="48831" y="53931"/>
                    <a:pt x="48831" y="53931"/>
                    <a:pt x="48831" y="46226"/>
                  </a:cubicBezTo>
                  <a:cubicBezTo>
                    <a:pt x="48831" y="46226"/>
                    <a:pt x="48831" y="46226"/>
                    <a:pt x="488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íṧľiďè">
              <a:extLst>
                <a:ext uri="{FF2B5EF4-FFF2-40B4-BE49-F238E27FC236}">
                  <a16:creationId xmlns:a16="http://schemas.microsoft.com/office/drawing/2014/main" id="{50C3505F-402D-4F77-8AA5-910013D12A27}"/>
                </a:ext>
              </a:extLst>
            </p:cNvPr>
            <p:cNvSpPr/>
            <p:nvPr/>
          </p:nvSpPr>
          <p:spPr bwMode="auto">
            <a:xfrm>
              <a:off x="7663813" y="2653834"/>
              <a:ext cx="2098468" cy="2905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íṧ1ïde">
              <a:extLst>
                <a:ext uri="{FF2B5EF4-FFF2-40B4-BE49-F238E27FC236}">
                  <a16:creationId xmlns:a16="http://schemas.microsoft.com/office/drawing/2014/main" id="{8BA1A541-8733-4C78-9099-0A62362F64A7}"/>
                </a:ext>
              </a:extLst>
            </p:cNvPr>
            <p:cNvSpPr/>
            <p:nvPr/>
          </p:nvSpPr>
          <p:spPr bwMode="auto">
            <a:xfrm>
              <a:off x="9758374" y="4617016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ïṣḷïdè">
              <a:extLst>
                <a:ext uri="{FF2B5EF4-FFF2-40B4-BE49-F238E27FC236}">
                  <a16:creationId xmlns:a16="http://schemas.microsoft.com/office/drawing/2014/main" id="{6794203A-2EA4-4C8C-95BA-ABE2BD7A6943}"/>
                </a:ext>
              </a:extLst>
            </p:cNvPr>
            <p:cNvSpPr/>
            <p:nvPr/>
          </p:nvSpPr>
          <p:spPr bwMode="auto">
            <a:xfrm>
              <a:off x="7663813" y="4529788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îşľíḍê">
              <a:extLst>
                <a:ext uri="{FF2B5EF4-FFF2-40B4-BE49-F238E27FC236}">
                  <a16:creationId xmlns:a16="http://schemas.microsoft.com/office/drawing/2014/main" id="{69F72FE3-33F8-451C-ABB0-3716C0FEA97A}"/>
                </a:ext>
              </a:extLst>
            </p:cNvPr>
            <p:cNvSpPr/>
            <p:nvPr/>
          </p:nvSpPr>
          <p:spPr bwMode="auto">
            <a:xfrm>
              <a:off x="9758374" y="4915045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í$ľïḋe">
              <a:extLst>
                <a:ext uri="{FF2B5EF4-FFF2-40B4-BE49-F238E27FC236}">
                  <a16:creationId xmlns:a16="http://schemas.microsoft.com/office/drawing/2014/main" id="{1F101D59-58F4-4383-9F64-D6A519710722}"/>
                </a:ext>
              </a:extLst>
            </p:cNvPr>
            <p:cNvSpPr/>
            <p:nvPr/>
          </p:nvSpPr>
          <p:spPr bwMode="auto">
            <a:xfrm>
              <a:off x="7663813" y="4827817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ïṣľîḋé">
              <a:extLst>
                <a:ext uri="{FF2B5EF4-FFF2-40B4-BE49-F238E27FC236}">
                  <a16:creationId xmlns:a16="http://schemas.microsoft.com/office/drawing/2014/main" id="{8C6590C2-BED1-44D3-A757-E9FAB6BB0648}"/>
                </a:ext>
              </a:extLst>
            </p:cNvPr>
            <p:cNvSpPr/>
            <p:nvPr/>
          </p:nvSpPr>
          <p:spPr bwMode="auto">
            <a:xfrm>
              <a:off x="9758374" y="1809496"/>
              <a:ext cx="187572" cy="1088532"/>
            </a:xfrm>
            <a:custGeom>
              <a:avLst/>
              <a:gdLst/>
              <a:ahLst/>
              <a:cxnLst>
                <a:cxn ang="0">
                  <a:pos x="54" y="575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627"/>
                </a:cxn>
                <a:cxn ang="0">
                  <a:pos x="54" y="617"/>
                </a:cxn>
                <a:cxn ang="0">
                  <a:pos x="54" y="617"/>
                </a:cxn>
                <a:cxn ang="0">
                  <a:pos x="80" y="586"/>
                </a:cxn>
                <a:cxn ang="0">
                  <a:pos x="54" y="575"/>
                </a:cxn>
              </a:cxnLst>
              <a:rect l="0" t="0" r="r" b="b"/>
              <a:pathLst>
                <a:path w="81" h="627">
                  <a:moveTo>
                    <a:pt x="54" y="575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81" y="612"/>
                    <a:pt x="80" y="586"/>
                  </a:cubicBezTo>
                  <a:cubicBezTo>
                    <a:pt x="79" y="567"/>
                    <a:pt x="54" y="575"/>
                    <a:pt x="54" y="57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íṡḻiḋè">
              <a:extLst>
                <a:ext uri="{FF2B5EF4-FFF2-40B4-BE49-F238E27FC236}">
                  <a16:creationId xmlns:a16="http://schemas.microsoft.com/office/drawing/2014/main" id="{3FBCE89E-7E99-4CFD-B406-DC3B34144155}"/>
                </a:ext>
              </a:extLst>
            </p:cNvPr>
            <p:cNvSpPr/>
            <p:nvPr/>
          </p:nvSpPr>
          <p:spPr bwMode="auto">
            <a:xfrm>
              <a:off x="7663813" y="1722268"/>
              <a:ext cx="2280180" cy="1410185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813"/>
                </a:cxn>
                <a:cxn ang="0">
                  <a:pos x="954" y="625"/>
                </a:cxn>
                <a:cxn ang="0">
                  <a:pos x="980" y="636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813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954" y="625"/>
                    <a:pt x="954" y="625"/>
                    <a:pt x="954" y="625"/>
                  </a:cubicBezTo>
                  <a:cubicBezTo>
                    <a:pt x="954" y="625"/>
                    <a:pt x="979" y="617"/>
                    <a:pt x="980" y="636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î$1ïḑe">
              <a:extLst>
                <a:ext uri="{FF2B5EF4-FFF2-40B4-BE49-F238E27FC236}">
                  <a16:creationId xmlns:a16="http://schemas.microsoft.com/office/drawing/2014/main" id="{5AF39EC9-7FE0-4C66-BD0D-FD1A5EA265AC}"/>
                </a:ext>
              </a:extLst>
            </p:cNvPr>
            <p:cNvSpPr/>
            <p:nvPr/>
          </p:nvSpPr>
          <p:spPr bwMode="auto">
            <a:xfrm>
              <a:off x="8429734" y="2078449"/>
              <a:ext cx="750290" cy="6978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ïŝ1íḑe">
              <a:extLst>
                <a:ext uri="{FF2B5EF4-FFF2-40B4-BE49-F238E27FC236}">
                  <a16:creationId xmlns:a16="http://schemas.microsoft.com/office/drawing/2014/main" id="{5018F749-DD0B-4805-9E15-2F50DD6307E3}"/>
                </a:ext>
              </a:extLst>
            </p:cNvPr>
            <p:cNvSpPr/>
            <p:nvPr/>
          </p:nvSpPr>
          <p:spPr bwMode="auto">
            <a:xfrm>
              <a:off x="8605583" y="2225511"/>
              <a:ext cx="398592" cy="403698"/>
            </a:xfrm>
            <a:custGeom>
              <a:avLst/>
              <a:gdLst>
                <a:gd name="connsiteX0" fmla="*/ 127959 w 398592"/>
                <a:gd name="connsiteY0" fmla="*/ 191264 h 403698"/>
                <a:gd name="connsiteX1" fmla="*/ 146193 w 398592"/>
                <a:gd name="connsiteY1" fmla="*/ 202511 h 403698"/>
                <a:gd name="connsiteX2" fmla="*/ 152271 w 398592"/>
                <a:gd name="connsiteY2" fmla="*/ 213757 h 403698"/>
                <a:gd name="connsiteX3" fmla="*/ 146193 w 398592"/>
                <a:gd name="connsiteY3" fmla="*/ 241873 h 403698"/>
                <a:gd name="connsiteX4" fmla="*/ 146193 w 398592"/>
                <a:gd name="connsiteY4" fmla="*/ 247497 h 403698"/>
                <a:gd name="connsiteX5" fmla="*/ 91491 w 398592"/>
                <a:gd name="connsiteY5" fmla="*/ 298106 h 403698"/>
                <a:gd name="connsiteX6" fmla="*/ 73256 w 398592"/>
                <a:gd name="connsiteY6" fmla="*/ 298106 h 403698"/>
                <a:gd name="connsiteX7" fmla="*/ 73256 w 398592"/>
                <a:gd name="connsiteY7" fmla="*/ 281236 h 403698"/>
                <a:gd name="connsiteX8" fmla="*/ 115803 w 398592"/>
                <a:gd name="connsiteY8" fmla="*/ 230627 h 403698"/>
                <a:gd name="connsiteX9" fmla="*/ 127959 w 398592"/>
                <a:gd name="connsiteY9" fmla="*/ 191264 h 403698"/>
                <a:gd name="connsiteX10" fmla="*/ 314042 w 398592"/>
                <a:gd name="connsiteY10" fmla="*/ 164190 h 403698"/>
                <a:gd name="connsiteX11" fmla="*/ 386514 w 398592"/>
                <a:gd name="connsiteY11" fmla="*/ 164190 h 403698"/>
                <a:gd name="connsiteX12" fmla="*/ 398592 w 398592"/>
                <a:gd name="connsiteY12" fmla="*/ 164190 h 403698"/>
                <a:gd name="connsiteX13" fmla="*/ 398592 w 398592"/>
                <a:gd name="connsiteY13" fmla="*/ 175330 h 403698"/>
                <a:gd name="connsiteX14" fmla="*/ 398592 w 398592"/>
                <a:gd name="connsiteY14" fmla="*/ 236600 h 403698"/>
                <a:gd name="connsiteX15" fmla="*/ 386514 w 398592"/>
                <a:gd name="connsiteY15" fmla="*/ 247739 h 403698"/>
                <a:gd name="connsiteX16" fmla="*/ 374435 w 398592"/>
                <a:gd name="connsiteY16" fmla="*/ 236600 h 403698"/>
                <a:gd name="connsiteX17" fmla="*/ 374435 w 398592"/>
                <a:gd name="connsiteY17" fmla="*/ 203180 h 403698"/>
                <a:gd name="connsiteX18" fmla="*/ 368396 w 398592"/>
                <a:gd name="connsiteY18" fmla="*/ 203180 h 403698"/>
                <a:gd name="connsiteX19" fmla="*/ 205336 w 398592"/>
                <a:gd name="connsiteY19" fmla="*/ 353569 h 403698"/>
                <a:gd name="connsiteX20" fmla="*/ 193257 w 398592"/>
                <a:gd name="connsiteY20" fmla="*/ 359139 h 403698"/>
                <a:gd name="connsiteX21" fmla="*/ 187218 w 398592"/>
                <a:gd name="connsiteY21" fmla="*/ 353569 h 403698"/>
                <a:gd name="connsiteX22" fmla="*/ 144943 w 398592"/>
                <a:gd name="connsiteY22" fmla="*/ 314579 h 403698"/>
                <a:gd name="connsiteX23" fmla="*/ 138904 w 398592"/>
                <a:gd name="connsiteY23" fmla="*/ 314579 h 403698"/>
                <a:gd name="connsiteX24" fmla="*/ 36236 w 398592"/>
                <a:gd name="connsiteY24" fmla="*/ 403698 h 403698"/>
                <a:gd name="connsiteX25" fmla="*/ 0 w 398592"/>
                <a:gd name="connsiteY25" fmla="*/ 403698 h 403698"/>
                <a:gd name="connsiteX26" fmla="*/ 132864 w 398592"/>
                <a:gd name="connsiteY26" fmla="*/ 286729 h 403698"/>
                <a:gd name="connsiteX27" fmla="*/ 138904 w 398592"/>
                <a:gd name="connsiteY27" fmla="*/ 286729 h 403698"/>
                <a:gd name="connsiteX28" fmla="*/ 150982 w 398592"/>
                <a:gd name="connsiteY28" fmla="*/ 286729 h 403698"/>
                <a:gd name="connsiteX29" fmla="*/ 193257 w 398592"/>
                <a:gd name="connsiteY29" fmla="*/ 325719 h 403698"/>
                <a:gd name="connsiteX30" fmla="*/ 193257 w 398592"/>
                <a:gd name="connsiteY30" fmla="*/ 331289 h 403698"/>
                <a:gd name="connsiteX31" fmla="*/ 199296 w 398592"/>
                <a:gd name="connsiteY31" fmla="*/ 325719 h 403698"/>
                <a:gd name="connsiteX32" fmla="*/ 344239 w 398592"/>
                <a:gd name="connsiteY32" fmla="*/ 192040 h 403698"/>
                <a:gd name="connsiteX33" fmla="*/ 344239 w 398592"/>
                <a:gd name="connsiteY33" fmla="*/ 186470 h 403698"/>
                <a:gd name="connsiteX34" fmla="*/ 320082 w 398592"/>
                <a:gd name="connsiteY34" fmla="*/ 186470 h 403698"/>
                <a:gd name="connsiteX35" fmla="*/ 314042 w 398592"/>
                <a:gd name="connsiteY35" fmla="*/ 186470 h 403698"/>
                <a:gd name="connsiteX36" fmla="*/ 308003 w 398592"/>
                <a:gd name="connsiteY36" fmla="*/ 175330 h 403698"/>
                <a:gd name="connsiteX37" fmla="*/ 314042 w 398592"/>
                <a:gd name="connsiteY37" fmla="*/ 164190 h 403698"/>
                <a:gd name="connsiteX38" fmla="*/ 259584 w 398592"/>
                <a:gd name="connsiteY38" fmla="*/ 74634 h 403698"/>
                <a:gd name="connsiteX39" fmla="*/ 277671 w 398592"/>
                <a:gd name="connsiteY39" fmla="*/ 80101 h 403698"/>
                <a:gd name="connsiteX40" fmla="*/ 271642 w 398592"/>
                <a:gd name="connsiteY40" fmla="*/ 96502 h 403698"/>
                <a:gd name="connsiteX41" fmla="*/ 235469 w 398592"/>
                <a:gd name="connsiteY41" fmla="*/ 118370 h 403698"/>
                <a:gd name="connsiteX42" fmla="*/ 223411 w 398592"/>
                <a:gd name="connsiteY42" fmla="*/ 118370 h 403698"/>
                <a:gd name="connsiteX43" fmla="*/ 199295 w 398592"/>
                <a:gd name="connsiteY43" fmla="*/ 112903 h 403698"/>
                <a:gd name="connsiteX44" fmla="*/ 205324 w 398592"/>
                <a:gd name="connsiteY44" fmla="*/ 101969 h 403698"/>
                <a:gd name="connsiteX45" fmla="*/ 199295 w 398592"/>
                <a:gd name="connsiteY45" fmla="*/ 91035 h 403698"/>
                <a:gd name="connsiteX46" fmla="*/ 223411 w 398592"/>
                <a:gd name="connsiteY46" fmla="*/ 96502 h 403698"/>
                <a:gd name="connsiteX47" fmla="*/ 259584 w 398592"/>
                <a:gd name="connsiteY47" fmla="*/ 74634 h 403698"/>
                <a:gd name="connsiteX48" fmla="*/ 109187 w 398592"/>
                <a:gd name="connsiteY48" fmla="*/ 68387 h 403698"/>
                <a:gd name="connsiteX49" fmla="*/ 151823 w 398592"/>
                <a:gd name="connsiteY49" fmla="*/ 68387 h 403698"/>
                <a:gd name="connsiteX50" fmla="*/ 164005 w 398592"/>
                <a:gd name="connsiteY50" fmla="*/ 68387 h 403698"/>
                <a:gd name="connsiteX51" fmla="*/ 176186 w 398592"/>
                <a:gd name="connsiteY51" fmla="*/ 113373 h 403698"/>
                <a:gd name="connsiteX52" fmla="*/ 182277 w 398592"/>
                <a:gd name="connsiteY52" fmla="*/ 85257 h 403698"/>
                <a:gd name="connsiteX53" fmla="*/ 176186 w 398592"/>
                <a:gd name="connsiteY53" fmla="*/ 79633 h 403698"/>
                <a:gd name="connsiteX54" fmla="*/ 182277 w 398592"/>
                <a:gd name="connsiteY54" fmla="*/ 74010 h 403698"/>
                <a:gd name="connsiteX55" fmla="*/ 188368 w 398592"/>
                <a:gd name="connsiteY55" fmla="*/ 79633 h 403698"/>
                <a:gd name="connsiteX56" fmla="*/ 188368 w 398592"/>
                <a:gd name="connsiteY56" fmla="*/ 85257 h 403698"/>
                <a:gd name="connsiteX57" fmla="*/ 182277 w 398592"/>
                <a:gd name="connsiteY57" fmla="*/ 113373 h 403698"/>
                <a:gd name="connsiteX58" fmla="*/ 194459 w 398592"/>
                <a:gd name="connsiteY58" fmla="*/ 85257 h 403698"/>
                <a:gd name="connsiteX59" fmla="*/ 194459 w 398592"/>
                <a:gd name="connsiteY59" fmla="*/ 96503 h 403698"/>
                <a:gd name="connsiteX60" fmla="*/ 176186 w 398592"/>
                <a:gd name="connsiteY60" fmla="*/ 175229 h 403698"/>
                <a:gd name="connsiteX61" fmla="*/ 206640 w 398592"/>
                <a:gd name="connsiteY61" fmla="*/ 208968 h 403698"/>
                <a:gd name="connsiteX62" fmla="*/ 206640 w 398592"/>
                <a:gd name="connsiteY62" fmla="*/ 225838 h 403698"/>
                <a:gd name="connsiteX63" fmla="*/ 200550 w 398592"/>
                <a:gd name="connsiteY63" fmla="*/ 282071 h 403698"/>
                <a:gd name="connsiteX64" fmla="*/ 182277 w 398592"/>
                <a:gd name="connsiteY64" fmla="*/ 293317 h 403698"/>
                <a:gd name="connsiteX65" fmla="*/ 170095 w 398592"/>
                <a:gd name="connsiteY65" fmla="*/ 276447 h 403698"/>
                <a:gd name="connsiteX66" fmla="*/ 176186 w 398592"/>
                <a:gd name="connsiteY66" fmla="*/ 225838 h 403698"/>
                <a:gd name="connsiteX67" fmla="*/ 145732 w 398592"/>
                <a:gd name="connsiteY67" fmla="*/ 192099 h 403698"/>
                <a:gd name="connsiteX68" fmla="*/ 121369 w 398592"/>
                <a:gd name="connsiteY68" fmla="*/ 169606 h 403698"/>
                <a:gd name="connsiteX69" fmla="*/ 115278 w 398592"/>
                <a:gd name="connsiteY69" fmla="*/ 163982 h 403698"/>
                <a:gd name="connsiteX70" fmla="*/ 133550 w 398592"/>
                <a:gd name="connsiteY70" fmla="*/ 96503 h 403698"/>
                <a:gd name="connsiteX71" fmla="*/ 145732 w 398592"/>
                <a:gd name="connsiteY71" fmla="*/ 96503 h 403698"/>
                <a:gd name="connsiteX72" fmla="*/ 115278 w 398592"/>
                <a:gd name="connsiteY72" fmla="*/ 90880 h 403698"/>
                <a:gd name="connsiteX73" fmla="*/ 78733 w 398592"/>
                <a:gd name="connsiteY73" fmla="*/ 118996 h 403698"/>
                <a:gd name="connsiteX74" fmla="*/ 60460 w 398592"/>
                <a:gd name="connsiteY74" fmla="*/ 118996 h 403698"/>
                <a:gd name="connsiteX75" fmla="*/ 60460 w 398592"/>
                <a:gd name="connsiteY75" fmla="*/ 102126 h 403698"/>
                <a:gd name="connsiteX76" fmla="*/ 109187 w 398592"/>
                <a:gd name="connsiteY76" fmla="*/ 68387 h 403698"/>
                <a:gd name="connsiteX77" fmla="*/ 175120 w 398592"/>
                <a:gd name="connsiteY77" fmla="*/ 749 h 403698"/>
                <a:gd name="connsiteX78" fmla="*/ 187852 w 398592"/>
                <a:gd name="connsiteY78" fmla="*/ 1099 h 403698"/>
                <a:gd name="connsiteX79" fmla="*/ 212733 w 398592"/>
                <a:gd name="connsiteY79" fmla="*/ 29135 h 403698"/>
                <a:gd name="connsiteX80" fmla="*/ 187852 w 398592"/>
                <a:gd name="connsiteY80" fmla="*/ 62778 h 403698"/>
                <a:gd name="connsiteX81" fmla="*/ 156750 w 398592"/>
                <a:gd name="connsiteY81" fmla="*/ 29135 h 403698"/>
                <a:gd name="connsiteX82" fmla="*/ 175120 w 398592"/>
                <a:gd name="connsiteY82" fmla="*/ 749 h 40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98592" h="403698">
                  <a:moveTo>
                    <a:pt x="127959" y="191264"/>
                  </a:moveTo>
                  <a:cubicBezTo>
                    <a:pt x="134037" y="196887"/>
                    <a:pt x="140115" y="196887"/>
                    <a:pt x="146193" y="202511"/>
                  </a:cubicBezTo>
                  <a:cubicBezTo>
                    <a:pt x="146193" y="202511"/>
                    <a:pt x="152271" y="208134"/>
                    <a:pt x="152271" y="213757"/>
                  </a:cubicBezTo>
                  <a:cubicBezTo>
                    <a:pt x="152271" y="213757"/>
                    <a:pt x="152271" y="213757"/>
                    <a:pt x="146193" y="241873"/>
                  </a:cubicBezTo>
                  <a:cubicBezTo>
                    <a:pt x="146193" y="241873"/>
                    <a:pt x="146193" y="247497"/>
                    <a:pt x="146193" y="247497"/>
                  </a:cubicBezTo>
                  <a:cubicBezTo>
                    <a:pt x="146193" y="247497"/>
                    <a:pt x="146193" y="247497"/>
                    <a:pt x="91491" y="298106"/>
                  </a:cubicBezTo>
                  <a:cubicBezTo>
                    <a:pt x="85412" y="303729"/>
                    <a:pt x="79334" y="303729"/>
                    <a:pt x="73256" y="298106"/>
                  </a:cubicBezTo>
                  <a:cubicBezTo>
                    <a:pt x="67178" y="292483"/>
                    <a:pt x="67178" y="286859"/>
                    <a:pt x="73256" y="281236"/>
                  </a:cubicBezTo>
                  <a:cubicBezTo>
                    <a:pt x="73256" y="281236"/>
                    <a:pt x="73256" y="281236"/>
                    <a:pt x="115803" y="230627"/>
                  </a:cubicBezTo>
                  <a:cubicBezTo>
                    <a:pt x="115803" y="230627"/>
                    <a:pt x="115803" y="230627"/>
                    <a:pt x="127959" y="191264"/>
                  </a:cubicBezTo>
                  <a:close/>
                  <a:moveTo>
                    <a:pt x="314042" y="164190"/>
                  </a:moveTo>
                  <a:cubicBezTo>
                    <a:pt x="314042" y="164190"/>
                    <a:pt x="314042" y="164190"/>
                    <a:pt x="386514" y="164190"/>
                  </a:cubicBezTo>
                  <a:cubicBezTo>
                    <a:pt x="392553" y="164190"/>
                    <a:pt x="392553" y="164190"/>
                    <a:pt x="398592" y="164190"/>
                  </a:cubicBezTo>
                  <a:cubicBezTo>
                    <a:pt x="398592" y="169760"/>
                    <a:pt x="398592" y="169760"/>
                    <a:pt x="398592" y="175330"/>
                  </a:cubicBezTo>
                  <a:lnTo>
                    <a:pt x="398592" y="236600"/>
                  </a:lnTo>
                  <a:cubicBezTo>
                    <a:pt x="398592" y="242169"/>
                    <a:pt x="392553" y="247739"/>
                    <a:pt x="386514" y="247739"/>
                  </a:cubicBezTo>
                  <a:cubicBezTo>
                    <a:pt x="380474" y="247739"/>
                    <a:pt x="374435" y="242169"/>
                    <a:pt x="374435" y="236600"/>
                  </a:cubicBezTo>
                  <a:cubicBezTo>
                    <a:pt x="374435" y="236600"/>
                    <a:pt x="374435" y="236600"/>
                    <a:pt x="374435" y="203180"/>
                  </a:cubicBezTo>
                  <a:cubicBezTo>
                    <a:pt x="374435" y="203180"/>
                    <a:pt x="374435" y="203180"/>
                    <a:pt x="368396" y="203180"/>
                  </a:cubicBezTo>
                  <a:cubicBezTo>
                    <a:pt x="368396" y="203180"/>
                    <a:pt x="368396" y="203180"/>
                    <a:pt x="205336" y="353569"/>
                  </a:cubicBezTo>
                  <a:cubicBezTo>
                    <a:pt x="199296" y="359139"/>
                    <a:pt x="199296" y="359139"/>
                    <a:pt x="193257" y="359139"/>
                  </a:cubicBezTo>
                  <a:cubicBezTo>
                    <a:pt x="193257" y="359139"/>
                    <a:pt x="187218" y="359139"/>
                    <a:pt x="187218" y="353569"/>
                  </a:cubicBezTo>
                  <a:cubicBezTo>
                    <a:pt x="187218" y="353569"/>
                    <a:pt x="187218" y="353569"/>
                    <a:pt x="144943" y="314579"/>
                  </a:cubicBezTo>
                  <a:cubicBezTo>
                    <a:pt x="144943" y="314579"/>
                    <a:pt x="144943" y="314579"/>
                    <a:pt x="138904" y="314579"/>
                  </a:cubicBezTo>
                  <a:cubicBezTo>
                    <a:pt x="138904" y="314579"/>
                    <a:pt x="138904" y="314579"/>
                    <a:pt x="36236" y="403698"/>
                  </a:cubicBezTo>
                  <a:cubicBezTo>
                    <a:pt x="36236" y="403698"/>
                    <a:pt x="36236" y="403698"/>
                    <a:pt x="0" y="403698"/>
                  </a:cubicBezTo>
                  <a:cubicBezTo>
                    <a:pt x="0" y="403698"/>
                    <a:pt x="0" y="403698"/>
                    <a:pt x="132864" y="286729"/>
                  </a:cubicBezTo>
                  <a:cubicBezTo>
                    <a:pt x="132864" y="286729"/>
                    <a:pt x="138904" y="286729"/>
                    <a:pt x="138904" y="286729"/>
                  </a:cubicBezTo>
                  <a:cubicBezTo>
                    <a:pt x="144943" y="286729"/>
                    <a:pt x="144943" y="286729"/>
                    <a:pt x="150982" y="286729"/>
                  </a:cubicBezTo>
                  <a:cubicBezTo>
                    <a:pt x="150982" y="286729"/>
                    <a:pt x="150982" y="286729"/>
                    <a:pt x="193257" y="325719"/>
                  </a:cubicBezTo>
                  <a:cubicBezTo>
                    <a:pt x="193257" y="325719"/>
                    <a:pt x="193257" y="325719"/>
                    <a:pt x="193257" y="331289"/>
                  </a:cubicBezTo>
                  <a:cubicBezTo>
                    <a:pt x="193257" y="331289"/>
                    <a:pt x="193257" y="331289"/>
                    <a:pt x="199296" y="325719"/>
                  </a:cubicBezTo>
                  <a:cubicBezTo>
                    <a:pt x="199296" y="325719"/>
                    <a:pt x="199296" y="325719"/>
                    <a:pt x="344239" y="192040"/>
                  </a:cubicBezTo>
                  <a:cubicBezTo>
                    <a:pt x="344239" y="192040"/>
                    <a:pt x="344239" y="192040"/>
                    <a:pt x="344239" y="186470"/>
                  </a:cubicBezTo>
                  <a:cubicBezTo>
                    <a:pt x="344239" y="186470"/>
                    <a:pt x="344239" y="186470"/>
                    <a:pt x="320082" y="186470"/>
                  </a:cubicBezTo>
                  <a:cubicBezTo>
                    <a:pt x="320082" y="186470"/>
                    <a:pt x="320082" y="186470"/>
                    <a:pt x="314042" y="186470"/>
                  </a:cubicBezTo>
                  <a:cubicBezTo>
                    <a:pt x="308003" y="180900"/>
                    <a:pt x="308003" y="180900"/>
                    <a:pt x="308003" y="175330"/>
                  </a:cubicBezTo>
                  <a:cubicBezTo>
                    <a:pt x="308003" y="169760"/>
                    <a:pt x="308003" y="164190"/>
                    <a:pt x="314042" y="164190"/>
                  </a:cubicBezTo>
                  <a:close/>
                  <a:moveTo>
                    <a:pt x="259584" y="74634"/>
                  </a:moveTo>
                  <a:cubicBezTo>
                    <a:pt x="265613" y="74634"/>
                    <a:pt x="271642" y="74634"/>
                    <a:pt x="277671" y="80101"/>
                  </a:cubicBezTo>
                  <a:cubicBezTo>
                    <a:pt x="277671" y="85568"/>
                    <a:pt x="277671" y="91035"/>
                    <a:pt x="271642" y="96502"/>
                  </a:cubicBezTo>
                  <a:cubicBezTo>
                    <a:pt x="271642" y="96502"/>
                    <a:pt x="271642" y="96502"/>
                    <a:pt x="235469" y="118370"/>
                  </a:cubicBezTo>
                  <a:cubicBezTo>
                    <a:pt x="229440" y="118370"/>
                    <a:pt x="229440" y="118370"/>
                    <a:pt x="223411" y="118370"/>
                  </a:cubicBezTo>
                  <a:cubicBezTo>
                    <a:pt x="223411" y="118370"/>
                    <a:pt x="223411" y="118370"/>
                    <a:pt x="199295" y="112903"/>
                  </a:cubicBezTo>
                  <a:cubicBezTo>
                    <a:pt x="199295" y="112903"/>
                    <a:pt x="199295" y="107436"/>
                    <a:pt x="205324" y="101969"/>
                  </a:cubicBezTo>
                  <a:cubicBezTo>
                    <a:pt x="205324" y="96502"/>
                    <a:pt x="199295" y="91035"/>
                    <a:pt x="199295" y="91035"/>
                  </a:cubicBezTo>
                  <a:cubicBezTo>
                    <a:pt x="199295" y="91035"/>
                    <a:pt x="199295" y="91035"/>
                    <a:pt x="223411" y="96502"/>
                  </a:cubicBezTo>
                  <a:cubicBezTo>
                    <a:pt x="223411" y="96502"/>
                    <a:pt x="223411" y="96502"/>
                    <a:pt x="259584" y="74634"/>
                  </a:cubicBezTo>
                  <a:close/>
                  <a:moveTo>
                    <a:pt x="109187" y="68387"/>
                  </a:moveTo>
                  <a:cubicBezTo>
                    <a:pt x="127459" y="68387"/>
                    <a:pt x="145732" y="68387"/>
                    <a:pt x="151823" y="68387"/>
                  </a:cubicBezTo>
                  <a:cubicBezTo>
                    <a:pt x="151823" y="68387"/>
                    <a:pt x="164005" y="68387"/>
                    <a:pt x="164005" y="68387"/>
                  </a:cubicBezTo>
                  <a:cubicBezTo>
                    <a:pt x="170095" y="68387"/>
                    <a:pt x="176186" y="79633"/>
                    <a:pt x="176186" y="113373"/>
                  </a:cubicBezTo>
                  <a:cubicBezTo>
                    <a:pt x="176186" y="102126"/>
                    <a:pt x="182277" y="85257"/>
                    <a:pt x="182277" y="85257"/>
                  </a:cubicBezTo>
                  <a:cubicBezTo>
                    <a:pt x="176186" y="85257"/>
                    <a:pt x="176186" y="79633"/>
                    <a:pt x="176186" y="79633"/>
                  </a:cubicBezTo>
                  <a:cubicBezTo>
                    <a:pt x="176186" y="79633"/>
                    <a:pt x="176186" y="79633"/>
                    <a:pt x="182277" y="74010"/>
                  </a:cubicBezTo>
                  <a:cubicBezTo>
                    <a:pt x="182277" y="74010"/>
                    <a:pt x="182277" y="74010"/>
                    <a:pt x="188368" y="79633"/>
                  </a:cubicBezTo>
                  <a:cubicBezTo>
                    <a:pt x="188368" y="79633"/>
                    <a:pt x="188368" y="85257"/>
                    <a:pt x="188368" y="85257"/>
                  </a:cubicBezTo>
                  <a:cubicBezTo>
                    <a:pt x="188368" y="90880"/>
                    <a:pt x="182277" y="113373"/>
                    <a:pt x="182277" y="113373"/>
                  </a:cubicBezTo>
                  <a:cubicBezTo>
                    <a:pt x="182277" y="113373"/>
                    <a:pt x="194459" y="102126"/>
                    <a:pt x="194459" y="85257"/>
                  </a:cubicBezTo>
                  <a:lnTo>
                    <a:pt x="194459" y="96503"/>
                  </a:lnTo>
                  <a:cubicBezTo>
                    <a:pt x="200550" y="102126"/>
                    <a:pt x="182277" y="130243"/>
                    <a:pt x="176186" y="175229"/>
                  </a:cubicBezTo>
                  <a:cubicBezTo>
                    <a:pt x="176186" y="175229"/>
                    <a:pt x="206640" y="208968"/>
                    <a:pt x="206640" y="208968"/>
                  </a:cubicBezTo>
                  <a:cubicBezTo>
                    <a:pt x="206640" y="214592"/>
                    <a:pt x="212731" y="214592"/>
                    <a:pt x="206640" y="225838"/>
                  </a:cubicBezTo>
                  <a:cubicBezTo>
                    <a:pt x="206640" y="225838"/>
                    <a:pt x="206640" y="225838"/>
                    <a:pt x="200550" y="282071"/>
                  </a:cubicBezTo>
                  <a:cubicBezTo>
                    <a:pt x="200550" y="287694"/>
                    <a:pt x="188368" y="293317"/>
                    <a:pt x="182277" y="293317"/>
                  </a:cubicBezTo>
                  <a:cubicBezTo>
                    <a:pt x="176186" y="293317"/>
                    <a:pt x="170095" y="287694"/>
                    <a:pt x="170095" y="276447"/>
                  </a:cubicBezTo>
                  <a:cubicBezTo>
                    <a:pt x="170095" y="276447"/>
                    <a:pt x="170095" y="276447"/>
                    <a:pt x="176186" y="225838"/>
                  </a:cubicBezTo>
                  <a:cubicBezTo>
                    <a:pt x="176186" y="225838"/>
                    <a:pt x="151823" y="197722"/>
                    <a:pt x="145732" y="192099"/>
                  </a:cubicBezTo>
                  <a:cubicBezTo>
                    <a:pt x="127459" y="186475"/>
                    <a:pt x="121369" y="175229"/>
                    <a:pt x="121369" y="169606"/>
                  </a:cubicBezTo>
                  <a:cubicBezTo>
                    <a:pt x="121369" y="169606"/>
                    <a:pt x="121369" y="169606"/>
                    <a:pt x="115278" y="163982"/>
                  </a:cubicBezTo>
                  <a:cubicBezTo>
                    <a:pt x="121369" y="147112"/>
                    <a:pt x="133550" y="113373"/>
                    <a:pt x="133550" y="96503"/>
                  </a:cubicBezTo>
                  <a:cubicBezTo>
                    <a:pt x="133550" y="96503"/>
                    <a:pt x="133550" y="96503"/>
                    <a:pt x="145732" y="96503"/>
                  </a:cubicBezTo>
                  <a:cubicBezTo>
                    <a:pt x="145732" y="96503"/>
                    <a:pt x="145732" y="96503"/>
                    <a:pt x="115278" y="90880"/>
                  </a:cubicBezTo>
                  <a:cubicBezTo>
                    <a:pt x="115278" y="90880"/>
                    <a:pt x="115278" y="90880"/>
                    <a:pt x="78733" y="118996"/>
                  </a:cubicBezTo>
                  <a:cubicBezTo>
                    <a:pt x="72642" y="124619"/>
                    <a:pt x="66551" y="124619"/>
                    <a:pt x="60460" y="118996"/>
                  </a:cubicBezTo>
                  <a:cubicBezTo>
                    <a:pt x="60460" y="113373"/>
                    <a:pt x="60460" y="107750"/>
                    <a:pt x="60460" y="102126"/>
                  </a:cubicBezTo>
                  <a:cubicBezTo>
                    <a:pt x="60460" y="102126"/>
                    <a:pt x="60460" y="102126"/>
                    <a:pt x="109187" y="68387"/>
                  </a:cubicBezTo>
                  <a:close/>
                  <a:moveTo>
                    <a:pt x="175120" y="749"/>
                  </a:moveTo>
                  <a:cubicBezTo>
                    <a:pt x="178910" y="-303"/>
                    <a:pt x="183187" y="-303"/>
                    <a:pt x="187852" y="1099"/>
                  </a:cubicBezTo>
                  <a:cubicBezTo>
                    <a:pt x="200293" y="1099"/>
                    <a:pt x="212733" y="12313"/>
                    <a:pt x="212733" y="29135"/>
                  </a:cubicBezTo>
                  <a:cubicBezTo>
                    <a:pt x="212733" y="40349"/>
                    <a:pt x="206513" y="62778"/>
                    <a:pt x="187852" y="62778"/>
                  </a:cubicBezTo>
                  <a:cubicBezTo>
                    <a:pt x="181632" y="68385"/>
                    <a:pt x="156750" y="51563"/>
                    <a:pt x="156750" y="29135"/>
                  </a:cubicBezTo>
                  <a:cubicBezTo>
                    <a:pt x="156750" y="16519"/>
                    <a:pt x="163748" y="3903"/>
                    <a:pt x="175120" y="74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D7B5F10C-5AD4-496E-AAD7-3121C11CAEA1}"/>
              </a:ext>
            </a:extLst>
          </p:cNvPr>
          <p:cNvSpPr txBox="1"/>
          <p:nvPr/>
        </p:nvSpPr>
        <p:spPr>
          <a:xfrm>
            <a:off x="2349705" y="3132453"/>
            <a:ext cx="1995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用</a:t>
            </a:r>
            <a:r>
              <a:rPr lang="en-US" altLang="zh-CN" sz="2400" b="1" dirty="0"/>
              <a:t>rust</a:t>
            </a:r>
            <a:r>
              <a:rPr lang="zh-CN" altLang="en-US" sz="2400" b="1" dirty="0"/>
              <a:t>改写了</a:t>
            </a:r>
            <a:r>
              <a:rPr lang="en-US" altLang="zh-CN" sz="2400" b="1" dirty="0"/>
              <a:t>sel4</a:t>
            </a:r>
            <a:r>
              <a:rPr lang="zh-CN" altLang="en-US" sz="2400" b="1" dirty="0"/>
              <a:t>内核中的核心内容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9322595-51F1-45CB-B66E-DC406AA0EE61}"/>
              </a:ext>
            </a:extLst>
          </p:cNvPr>
          <p:cNvSpPr txBox="1"/>
          <p:nvPr/>
        </p:nvSpPr>
        <p:spPr>
          <a:xfrm>
            <a:off x="4991790" y="3148869"/>
            <a:ext cx="2206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学习了利用</a:t>
            </a:r>
            <a:r>
              <a:rPr lang="en-US" altLang="zh-CN" sz="2400" b="1" dirty="0"/>
              <a:t>rust</a:t>
            </a:r>
            <a:r>
              <a:rPr lang="zh-CN" altLang="en-US" sz="2400" b="1" dirty="0"/>
              <a:t>语言编写操作系统内核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63902FB-D8C9-4F28-95B4-5ABB4B7E96CE}"/>
              </a:ext>
            </a:extLst>
          </p:cNvPr>
          <p:cNvSpPr txBox="1"/>
          <p:nvPr/>
        </p:nvSpPr>
        <p:spPr>
          <a:xfrm>
            <a:off x="7837676" y="3132453"/>
            <a:ext cx="1750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锻炼了大型项目的编程和协作能力</a:t>
            </a:r>
          </a:p>
        </p:txBody>
      </p:sp>
    </p:spTree>
    <p:extLst>
      <p:ext uri="{BB962C8B-B14F-4D97-AF65-F5344CB8AC3E}">
        <p14:creationId xmlns:p14="http://schemas.microsoft.com/office/powerpoint/2010/main" val="3214901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3BB801-A229-4759-B875-E97937A87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grpSp>
        <p:nvGrpSpPr>
          <p:cNvPr id="8" name="4f89c324-0ada-4edd-8b9a-795a75559d2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04D7467-7824-414F-9619-1B31604535A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1126" y="2783253"/>
            <a:ext cx="12029748" cy="3345564"/>
            <a:chOff x="964581" y="2197608"/>
            <a:chExt cx="10262839" cy="2755392"/>
          </a:xfrm>
        </p:grpSpPr>
        <p:sp>
          <p:nvSpPr>
            <p:cNvPr id="9" name="îslídê">
              <a:extLst>
                <a:ext uri="{FF2B5EF4-FFF2-40B4-BE49-F238E27FC236}">
                  <a16:creationId xmlns:a16="http://schemas.microsoft.com/office/drawing/2014/main" id="{E5A882C5-AACE-4AB3-99F7-FFCC5D8157F3}"/>
                </a:ext>
              </a:extLst>
            </p:cNvPr>
            <p:cNvSpPr/>
            <p:nvPr/>
          </p:nvSpPr>
          <p:spPr>
            <a:xfrm>
              <a:off x="964581" y="2197608"/>
              <a:ext cx="2565710" cy="2519888"/>
            </a:xfrm>
            <a:prstGeom prst="flowChartManualInpu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S1îḋe">
              <a:extLst>
                <a:ext uri="{FF2B5EF4-FFF2-40B4-BE49-F238E27FC236}">
                  <a16:creationId xmlns:a16="http://schemas.microsoft.com/office/drawing/2014/main" id="{5EA6D3A4-4CA9-4B94-AB20-9E51EC3FF305}"/>
                </a:ext>
              </a:extLst>
            </p:cNvPr>
            <p:cNvSpPr/>
            <p:nvPr/>
          </p:nvSpPr>
          <p:spPr>
            <a:xfrm>
              <a:off x="964581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20000"/>
                <a:lumOff val="80000"/>
              </a:schemeClr>
            </a:solidFill>
            <a:ln w="762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ṡḷiḓe">
              <a:extLst>
                <a:ext uri="{FF2B5EF4-FFF2-40B4-BE49-F238E27FC236}">
                  <a16:creationId xmlns:a16="http://schemas.microsoft.com/office/drawing/2014/main" id="{C34DFD28-2103-4761-B506-2C39C3B74B47}"/>
                </a:ext>
              </a:extLst>
            </p:cNvPr>
            <p:cNvSpPr/>
            <p:nvPr/>
          </p:nvSpPr>
          <p:spPr>
            <a:xfrm flipH="1">
              <a:off x="3530291" y="2197608"/>
              <a:ext cx="2565710" cy="2519888"/>
            </a:xfrm>
            <a:prstGeom prst="flowChartManualInput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$ļiḋé">
              <a:extLst>
                <a:ext uri="{FF2B5EF4-FFF2-40B4-BE49-F238E27FC236}">
                  <a16:creationId xmlns:a16="http://schemas.microsoft.com/office/drawing/2014/main" id="{8EF34210-EF7F-4358-8D4A-8953900F1A7F}"/>
                </a:ext>
              </a:extLst>
            </p:cNvPr>
            <p:cNvSpPr/>
            <p:nvPr/>
          </p:nvSpPr>
          <p:spPr>
            <a:xfrm flipH="1">
              <a:off x="3530291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40000"/>
                <a:lumOff val="60000"/>
              </a:schemeClr>
            </a:solidFill>
            <a:ln w="762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3" name="iśḷiḋè">
              <a:extLst>
                <a:ext uri="{FF2B5EF4-FFF2-40B4-BE49-F238E27FC236}">
                  <a16:creationId xmlns:a16="http://schemas.microsoft.com/office/drawing/2014/main" id="{E2EF12EC-0016-4C24-BD6F-DC591E530E5B}"/>
                </a:ext>
              </a:extLst>
            </p:cNvPr>
            <p:cNvSpPr/>
            <p:nvPr/>
          </p:nvSpPr>
          <p:spPr>
            <a:xfrm>
              <a:off x="6096001" y="2197608"/>
              <a:ext cx="2565710" cy="2519888"/>
            </a:xfrm>
            <a:prstGeom prst="flowChartManualInput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$ḻïďé">
              <a:extLst>
                <a:ext uri="{FF2B5EF4-FFF2-40B4-BE49-F238E27FC236}">
                  <a16:creationId xmlns:a16="http://schemas.microsoft.com/office/drawing/2014/main" id="{99004C70-8A17-402F-9FFD-99664E84F26E}"/>
                </a:ext>
              </a:extLst>
            </p:cNvPr>
            <p:cNvSpPr/>
            <p:nvPr/>
          </p:nvSpPr>
          <p:spPr>
            <a:xfrm>
              <a:off x="6096001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20000"/>
                <a:lumOff val="8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5" name="íś1îḑê">
              <a:extLst>
                <a:ext uri="{FF2B5EF4-FFF2-40B4-BE49-F238E27FC236}">
                  <a16:creationId xmlns:a16="http://schemas.microsoft.com/office/drawing/2014/main" id="{9FB14E84-F25D-41E4-B3C8-C51AB6AE8153}"/>
                </a:ext>
              </a:extLst>
            </p:cNvPr>
            <p:cNvSpPr/>
            <p:nvPr/>
          </p:nvSpPr>
          <p:spPr>
            <a:xfrm flipH="1">
              <a:off x="8661710" y="2197608"/>
              <a:ext cx="2565710" cy="2519888"/>
            </a:xfrm>
            <a:prstGeom prst="flowChartManualInput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ṡļïḋè">
              <a:extLst>
                <a:ext uri="{FF2B5EF4-FFF2-40B4-BE49-F238E27FC236}">
                  <a16:creationId xmlns:a16="http://schemas.microsoft.com/office/drawing/2014/main" id="{90043E9E-468B-4275-8C56-3F31C4F33230}"/>
                </a:ext>
              </a:extLst>
            </p:cNvPr>
            <p:cNvSpPr/>
            <p:nvPr/>
          </p:nvSpPr>
          <p:spPr>
            <a:xfrm flipH="1">
              <a:off x="8661710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40000"/>
                <a:lumOff val="60000"/>
              </a:schemeClr>
            </a:solidFill>
            <a:ln w="762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ṧḷiḍe">
              <a:extLst>
                <a:ext uri="{FF2B5EF4-FFF2-40B4-BE49-F238E27FC236}">
                  <a16:creationId xmlns:a16="http://schemas.microsoft.com/office/drawing/2014/main" id="{2564CA31-E332-4641-9705-6213F0B5E43E}"/>
                </a:ext>
              </a:extLst>
            </p:cNvPr>
            <p:cNvSpPr/>
            <p:nvPr/>
          </p:nvSpPr>
          <p:spPr bwMode="auto">
            <a:xfrm>
              <a:off x="2541066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ṡḻíḋê">
              <a:extLst>
                <a:ext uri="{FF2B5EF4-FFF2-40B4-BE49-F238E27FC236}">
                  <a16:creationId xmlns:a16="http://schemas.microsoft.com/office/drawing/2014/main" id="{E8704FE0-E073-4182-B6C7-BCF35F489350}"/>
                </a:ext>
              </a:extLst>
            </p:cNvPr>
            <p:cNvSpPr/>
            <p:nvPr/>
          </p:nvSpPr>
          <p:spPr bwMode="auto">
            <a:xfrm>
              <a:off x="8971340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Sḷïďe">
              <a:extLst>
                <a:ext uri="{FF2B5EF4-FFF2-40B4-BE49-F238E27FC236}">
                  <a16:creationId xmlns:a16="http://schemas.microsoft.com/office/drawing/2014/main" id="{A6F4B234-4F95-44C5-83C0-8EC0E6A40BF4}"/>
                </a:ext>
              </a:extLst>
            </p:cNvPr>
            <p:cNvSpPr/>
            <p:nvPr/>
          </p:nvSpPr>
          <p:spPr bwMode="auto">
            <a:xfrm>
              <a:off x="3761510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ṥľiďè">
              <a:extLst>
                <a:ext uri="{FF2B5EF4-FFF2-40B4-BE49-F238E27FC236}">
                  <a16:creationId xmlns:a16="http://schemas.microsoft.com/office/drawing/2014/main" id="{16980016-2808-483C-B9D6-07AC713D7369}"/>
                </a:ext>
              </a:extLst>
            </p:cNvPr>
            <p:cNvSpPr/>
            <p:nvPr/>
          </p:nvSpPr>
          <p:spPr bwMode="auto">
            <a:xfrm>
              <a:off x="7755202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02C719A-11D0-4468-B3AF-2D5211A03BF3}"/>
              </a:ext>
            </a:extLst>
          </p:cNvPr>
          <p:cNvSpPr txBox="1"/>
          <p:nvPr/>
        </p:nvSpPr>
        <p:spPr>
          <a:xfrm>
            <a:off x="1226309" y="1936649"/>
            <a:ext cx="372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反思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DE1E9DE-6782-4CCF-B2FA-1BB761039B37}"/>
              </a:ext>
            </a:extLst>
          </p:cNvPr>
          <p:cNvSpPr txBox="1"/>
          <p:nvPr/>
        </p:nvSpPr>
        <p:spPr>
          <a:xfrm>
            <a:off x="833176" y="4264092"/>
            <a:ext cx="2230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/>
              <a:t>并没有将整个内核都改造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60C5554-057E-43A9-90FC-2E93BDC48744}"/>
              </a:ext>
            </a:extLst>
          </p:cNvPr>
          <p:cNvSpPr txBox="1"/>
          <p:nvPr/>
        </p:nvSpPr>
        <p:spPr>
          <a:xfrm>
            <a:off x="3169137" y="4264092"/>
            <a:ext cx="26532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受到</a:t>
            </a:r>
            <a:r>
              <a:rPr lang="en-US" altLang="zh-CN" sz="2800" b="1" dirty="0"/>
              <a:t>FFI</a:t>
            </a:r>
            <a:r>
              <a:rPr lang="zh-CN" altLang="en-US" sz="2800" b="1" dirty="0"/>
              <a:t>限制，不能很好地利用</a:t>
            </a:r>
            <a:r>
              <a:rPr lang="en-US" altLang="zh-CN" sz="2800" b="1" dirty="0"/>
              <a:t>rust</a:t>
            </a:r>
            <a:r>
              <a:rPr lang="zh-CN" altLang="en-US" sz="2800" b="1" dirty="0"/>
              <a:t>内存安全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99EA62F-8496-4F93-8F48-3B513DCBB1DA}"/>
              </a:ext>
            </a:extLst>
          </p:cNvPr>
          <p:cNvSpPr txBox="1"/>
          <p:nvPr/>
        </p:nvSpPr>
        <p:spPr>
          <a:xfrm>
            <a:off x="8315268" y="1891869"/>
            <a:ext cx="1576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展望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52DA432-134D-4421-92A8-73F0C9A1D8DF}"/>
              </a:ext>
            </a:extLst>
          </p:cNvPr>
          <p:cNvSpPr txBox="1"/>
          <p:nvPr/>
        </p:nvSpPr>
        <p:spPr>
          <a:xfrm>
            <a:off x="6356195" y="4131196"/>
            <a:ext cx="25118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/>
              <a:t>Rust</a:t>
            </a:r>
            <a:r>
              <a:rPr lang="zh-CN" altLang="en-US" sz="2800" b="1" dirty="0"/>
              <a:t>的种种特性，有利于未来编程的安全性和效率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939042F-D34C-459B-B3F6-58649538D937}"/>
              </a:ext>
            </a:extLst>
          </p:cNvPr>
          <p:cNvSpPr txBox="1"/>
          <p:nvPr/>
        </p:nvSpPr>
        <p:spPr>
          <a:xfrm>
            <a:off x="9201447" y="4158743"/>
            <a:ext cx="2811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为以后</a:t>
            </a:r>
            <a:r>
              <a:rPr lang="en-US" altLang="zh-CN" sz="2400" b="1" dirty="0"/>
              <a:t>Rust</a:t>
            </a:r>
            <a:r>
              <a:rPr lang="zh-CN" altLang="en-US" sz="2400" b="1" dirty="0"/>
              <a:t>的应用奠定了基础，对代码移植和升级提供了保障</a:t>
            </a:r>
          </a:p>
        </p:txBody>
      </p:sp>
    </p:spTree>
    <p:extLst>
      <p:ext uri="{BB962C8B-B14F-4D97-AF65-F5344CB8AC3E}">
        <p14:creationId xmlns:p14="http://schemas.microsoft.com/office/powerpoint/2010/main" val="85675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07126" y="2633172"/>
            <a:ext cx="4482645" cy="973538"/>
          </a:xfrm>
        </p:spPr>
        <p:txBody>
          <a:bodyPr>
            <a:normAutofit/>
          </a:bodyPr>
          <a:lstStyle/>
          <a:p>
            <a:r>
              <a:rPr lang="zh-CN" altLang="en-US" sz="4400" b="0" dirty="0"/>
              <a:t>感谢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46A5F7-F537-4434-9DF0-6849E234EDA4}"/>
              </a:ext>
            </a:extLst>
          </p:cNvPr>
          <p:cNvCxnSpPr>
            <a:cxnSpLocks/>
          </p:cNvCxnSpPr>
          <p:nvPr/>
        </p:nvCxnSpPr>
        <p:spPr>
          <a:xfrm>
            <a:off x="6207126" y="2127252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408655-7B16-4C36-8089-D73A62DE8A3B}"/>
              </a:ext>
            </a:extLst>
          </p:cNvPr>
          <p:cNvCxnSpPr>
            <a:cxnSpLocks/>
          </p:cNvCxnSpPr>
          <p:nvPr/>
        </p:nvCxnSpPr>
        <p:spPr>
          <a:xfrm>
            <a:off x="6207126" y="4112630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51361"/>
            <a:ext cx="12450597" cy="4778319"/>
            <a:chOff x="-930109" y="1051361"/>
            <a:chExt cx="12450597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9" name="îṡ1íḑé">
              <a:extLst>
                <a:ext uri="{FF2B5EF4-FFF2-40B4-BE49-F238E27FC236}">
                  <a16:creationId xmlns:a16="http://schemas.microsoft.com/office/drawing/2014/main" id="{82BD5307-F3AD-4DE2-A6DA-7E8B6322ACC7}"/>
                </a:ext>
              </a:extLst>
            </p:cNvPr>
            <p:cNvSpPr/>
            <p:nvPr/>
          </p:nvSpPr>
          <p:spPr>
            <a:xfrm>
              <a:off x="6281459" y="4518979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264826" y="3584210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281459" y="2649441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264826" y="1714672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5" name="iṡ1íḑê">
              <a:extLst>
                <a:ext uri="{FF2B5EF4-FFF2-40B4-BE49-F238E27FC236}">
                  <a16:creationId xmlns:a16="http://schemas.microsoft.com/office/drawing/2014/main" id="{05F8F47E-A116-4434-A57F-D953A941B808}"/>
                </a:ext>
              </a:extLst>
            </p:cNvPr>
            <p:cNvSpPr txBox="1"/>
            <p:nvPr/>
          </p:nvSpPr>
          <p:spPr>
            <a:xfrm>
              <a:off x="6905808" y="4808132"/>
              <a:ext cx="3836138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r>
                <a:rPr lang="zh-CN" altLang="en-US" sz="4000" b="1" dirty="0"/>
                <a:t>反思与展望</a:t>
              </a:r>
            </a:p>
          </p:txBody>
        </p:sp>
        <p:sp>
          <p:nvSpPr>
            <p:cNvPr id="17" name="íşḻïďê">
              <a:extLst>
                <a:ext uri="{FF2B5EF4-FFF2-40B4-BE49-F238E27FC236}">
                  <a16:creationId xmlns:a16="http://schemas.microsoft.com/office/drawing/2014/main" id="{09C5B617-7E6A-4CFF-AD7F-0BDED1EE9FAA}"/>
                </a:ext>
              </a:extLst>
            </p:cNvPr>
            <p:cNvSpPr txBox="1"/>
            <p:nvPr/>
          </p:nvSpPr>
          <p:spPr>
            <a:xfrm>
              <a:off x="6905844" y="3844301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r>
                <a:rPr lang="zh-CN" altLang="en-US" sz="4000" b="1" dirty="0"/>
                <a:t>结果展示</a:t>
              </a:r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6865000" y="2961615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r>
                <a:rPr lang="zh-CN" altLang="en-US" sz="4000" b="1" dirty="0"/>
                <a:t>成果汇报</a:t>
              </a:r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6889175" y="1997480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r>
                <a:rPr lang="zh-CN" altLang="en-US" sz="4000" b="1" dirty="0"/>
                <a:t>项目简介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E32E640-B6ED-4EFE-957A-AAD95DCF3AAB}"/>
                </a:ext>
              </a:extLst>
            </p:cNvPr>
            <p:cNvCxnSpPr/>
            <p:nvPr/>
          </p:nvCxnSpPr>
          <p:spPr>
            <a:xfrm>
              <a:off x="6951000" y="2301461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9E2D5EA-51F3-4E72-84C3-3CE94BF2E84E}"/>
                </a:ext>
              </a:extLst>
            </p:cNvPr>
            <p:cNvCxnSpPr/>
            <p:nvPr/>
          </p:nvCxnSpPr>
          <p:spPr>
            <a:xfrm>
              <a:off x="6951000" y="3265596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836C54C-28CC-4860-AF9D-44ABB7440248}"/>
                </a:ext>
              </a:extLst>
            </p:cNvPr>
            <p:cNvCxnSpPr/>
            <p:nvPr/>
          </p:nvCxnSpPr>
          <p:spPr>
            <a:xfrm>
              <a:off x="6951000" y="4148282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5F81125-8A12-4887-9236-8B5ADD3E6237}"/>
                </a:ext>
              </a:extLst>
            </p:cNvPr>
            <p:cNvCxnSpPr/>
            <p:nvPr/>
          </p:nvCxnSpPr>
          <p:spPr>
            <a:xfrm>
              <a:off x="6951000" y="5108596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781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dirty="0"/>
              <a:t>项目介绍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0FC8C4-7B07-494E-9EEA-0A029D3B4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4" y="4371218"/>
            <a:ext cx="2962913" cy="13717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34CEBB-7C70-4B07-8153-D290B304E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5038" y="4371218"/>
            <a:ext cx="1371719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8F434-FFAF-44FB-8A22-73F40C60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30" y="295118"/>
            <a:ext cx="10850563" cy="1028699"/>
          </a:xfrm>
        </p:spPr>
        <p:txBody>
          <a:bodyPr/>
          <a:lstStyle/>
          <a:p>
            <a:r>
              <a:rPr lang="en-US" altLang="zh-CN" dirty="0"/>
              <a:t>seL4</a:t>
            </a:r>
            <a:endParaRPr lang="zh-CN" altLang="en-US" dirty="0"/>
          </a:p>
        </p:txBody>
      </p:sp>
      <p:grpSp>
        <p:nvGrpSpPr>
          <p:cNvPr id="5" name="1b68381d-8104-4d07-a50f-4bd095a00b1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4BA548D-64C5-422D-AB9F-3E5F74C0317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203496" y="2547430"/>
            <a:ext cx="7820030" cy="1517356"/>
            <a:chOff x="2185985" y="3193692"/>
            <a:chExt cx="7820030" cy="151735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9C9AACA-3C92-4B88-B26A-7040FD6C4BF8}"/>
                </a:ext>
              </a:extLst>
            </p:cNvPr>
            <p:cNvCxnSpPr/>
            <p:nvPr/>
          </p:nvCxnSpPr>
          <p:spPr>
            <a:xfrm>
              <a:off x="2185985" y="3701692"/>
              <a:ext cx="8382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DDB01A4B-1787-4215-9B4D-A1065841A4EB}"/>
                </a:ext>
              </a:extLst>
            </p:cNvPr>
            <p:cNvCxnSpPr/>
            <p:nvPr/>
          </p:nvCxnSpPr>
          <p:spPr>
            <a:xfrm flipH="1">
              <a:off x="9167815" y="3701692"/>
              <a:ext cx="8382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ïṥ1îḑe">
              <a:extLst>
                <a:ext uri="{FF2B5EF4-FFF2-40B4-BE49-F238E27FC236}">
                  <a16:creationId xmlns:a16="http://schemas.microsoft.com/office/drawing/2014/main" id="{2EE47828-0666-48C8-BBA4-28843EC75CC4}"/>
                </a:ext>
              </a:extLst>
            </p:cNvPr>
            <p:cNvSpPr/>
            <p:nvPr/>
          </p:nvSpPr>
          <p:spPr>
            <a:xfrm>
              <a:off x="3209526" y="3193692"/>
              <a:ext cx="1016000" cy="1016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ṥľïḍé">
              <a:extLst>
                <a:ext uri="{FF2B5EF4-FFF2-40B4-BE49-F238E27FC236}">
                  <a16:creationId xmlns:a16="http://schemas.microsoft.com/office/drawing/2014/main" id="{C60AECF4-949C-4762-BB64-4875F5D41A19}"/>
                </a:ext>
              </a:extLst>
            </p:cNvPr>
            <p:cNvSpPr/>
            <p:nvPr/>
          </p:nvSpPr>
          <p:spPr>
            <a:xfrm>
              <a:off x="7966472" y="3193692"/>
              <a:ext cx="1016000" cy="1016000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ṧļíďe">
              <a:extLst>
                <a:ext uri="{FF2B5EF4-FFF2-40B4-BE49-F238E27FC236}">
                  <a16:creationId xmlns:a16="http://schemas.microsoft.com/office/drawing/2014/main" id="{837D0EFD-E474-4F1D-BEF1-2CD3B72E8948}"/>
                </a:ext>
              </a:extLst>
            </p:cNvPr>
            <p:cNvSpPr/>
            <p:nvPr/>
          </p:nvSpPr>
          <p:spPr>
            <a:xfrm>
              <a:off x="5509463" y="3200078"/>
              <a:ext cx="1016000" cy="10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Sḻîḑè">
              <a:extLst>
                <a:ext uri="{FF2B5EF4-FFF2-40B4-BE49-F238E27FC236}">
                  <a16:creationId xmlns:a16="http://schemas.microsoft.com/office/drawing/2014/main" id="{F9E17CFF-536C-41CB-AA57-0BBA6AC6AC8E}"/>
                </a:ext>
              </a:extLst>
            </p:cNvPr>
            <p:cNvSpPr/>
            <p:nvPr/>
          </p:nvSpPr>
          <p:spPr bwMode="auto">
            <a:xfrm>
              <a:off x="3384691" y="3385090"/>
              <a:ext cx="633204" cy="63320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sľiḑe">
              <a:extLst>
                <a:ext uri="{FF2B5EF4-FFF2-40B4-BE49-F238E27FC236}">
                  <a16:creationId xmlns:a16="http://schemas.microsoft.com/office/drawing/2014/main" id="{0B756E84-D7D3-450C-9E98-16C28682A6B0}"/>
                </a:ext>
              </a:extLst>
            </p:cNvPr>
            <p:cNvSpPr/>
            <p:nvPr/>
          </p:nvSpPr>
          <p:spPr bwMode="auto">
            <a:xfrm>
              <a:off x="5700861" y="3391476"/>
              <a:ext cx="633204" cy="63320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ṥḷïḋê">
              <a:extLst>
                <a:ext uri="{FF2B5EF4-FFF2-40B4-BE49-F238E27FC236}">
                  <a16:creationId xmlns:a16="http://schemas.microsoft.com/office/drawing/2014/main" id="{56B891C1-C05F-4EE0-AF8C-6087C8405B5A}"/>
                </a:ext>
              </a:extLst>
            </p:cNvPr>
            <p:cNvSpPr/>
            <p:nvPr/>
          </p:nvSpPr>
          <p:spPr bwMode="auto">
            <a:xfrm>
              <a:off x="8157870" y="3385090"/>
              <a:ext cx="633204" cy="633204"/>
            </a:xfrm>
            <a:custGeom>
              <a:avLst/>
              <a:gdLst>
                <a:gd name="T0" fmla="*/ 118 w 236"/>
                <a:gd name="T1" fmla="*/ 142 h 236"/>
                <a:gd name="T2" fmla="*/ 142 w 236"/>
                <a:gd name="T3" fmla="*/ 118 h 236"/>
                <a:gd name="T4" fmla="*/ 137 w 236"/>
                <a:gd name="T5" fmla="*/ 105 h 236"/>
                <a:gd name="T6" fmla="*/ 118 w 236"/>
                <a:gd name="T7" fmla="*/ 95 h 236"/>
                <a:gd name="T8" fmla="*/ 99 w 236"/>
                <a:gd name="T9" fmla="*/ 105 h 236"/>
                <a:gd name="T10" fmla="*/ 94 w 236"/>
                <a:gd name="T11" fmla="*/ 118 h 236"/>
                <a:gd name="T12" fmla="*/ 118 w 236"/>
                <a:gd name="T13" fmla="*/ 142 h 236"/>
                <a:gd name="T14" fmla="*/ 170 w 236"/>
                <a:gd name="T15" fmla="*/ 89 h 236"/>
                <a:gd name="T16" fmla="*/ 170 w 236"/>
                <a:gd name="T17" fmla="*/ 70 h 236"/>
                <a:gd name="T18" fmla="*/ 170 w 236"/>
                <a:gd name="T19" fmla="*/ 67 h 236"/>
                <a:gd name="T20" fmla="*/ 167 w 236"/>
                <a:gd name="T21" fmla="*/ 67 h 236"/>
                <a:gd name="T22" fmla="*/ 147 w 236"/>
                <a:gd name="T23" fmla="*/ 67 h 236"/>
                <a:gd name="T24" fmla="*/ 147 w 236"/>
                <a:gd name="T25" fmla="*/ 90 h 236"/>
                <a:gd name="T26" fmla="*/ 170 w 236"/>
                <a:gd name="T27" fmla="*/ 89 h 236"/>
                <a:gd name="T28" fmla="*/ 118 w 236"/>
                <a:gd name="T29" fmla="*/ 0 h 236"/>
                <a:gd name="T30" fmla="*/ 0 w 236"/>
                <a:gd name="T31" fmla="*/ 118 h 236"/>
                <a:gd name="T32" fmla="*/ 118 w 236"/>
                <a:gd name="T33" fmla="*/ 236 h 236"/>
                <a:gd name="T34" fmla="*/ 236 w 236"/>
                <a:gd name="T35" fmla="*/ 118 h 236"/>
                <a:gd name="T36" fmla="*/ 118 w 236"/>
                <a:gd name="T37" fmla="*/ 0 h 236"/>
                <a:gd name="T38" fmla="*/ 185 w 236"/>
                <a:gd name="T39" fmla="*/ 105 h 236"/>
                <a:gd name="T40" fmla="*/ 185 w 236"/>
                <a:gd name="T41" fmla="*/ 160 h 236"/>
                <a:gd name="T42" fmla="*/ 159 w 236"/>
                <a:gd name="T43" fmla="*/ 186 h 236"/>
                <a:gd name="T44" fmla="*/ 77 w 236"/>
                <a:gd name="T45" fmla="*/ 186 h 236"/>
                <a:gd name="T46" fmla="*/ 51 w 236"/>
                <a:gd name="T47" fmla="*/ 160 h 236"/>
                <a:gd name="T48" fmla="*/ 51 w 236"/>
                <a:gd name="T49" fmla="*/ 105 h 236"/>
                <a:gd name="T50" fmla="*/ 51 w 236"/>
                <a:gd name="T51" fmla="*/ 77 h 236"/>
                <a:gd name="T52" fmla="*/ 77 w 236"/>
                <a:gd name="T53" fmla="*/ 51 h 236"/>
                <a:gd name="T54" fmla="*/ 159 w 236"/>
                <a:gd name="T55" fmla="*/ 51 h 236"/>
                <a:gd name="T56" fmla="*/ 185 w 236"/>
                <a:gd name="T57" fmla="*/ 77 h 236"/>
                <a:gd name="T58" fmla="*/ 185 w 236"/>
                <a:gd name="T59" fmla="*/ 105 h 236"/>
                <a:gd name="T60" fmla="*/ 155 w 236"/>
                <a:gd name="T61" fmla="*/ 118 h 236"/>
                <a:gd name="T62" fmla="*/ 118 w 236"/>
                <a:gd name="T63" fmla="*/ 155 h 236"/>
                <a:gd name="T64" fmla="*/ 81 w 236"/>
                <a:gd name="T65" fmla="*/ 118 h 236"/>
                <a:gd name="T66" fmla="*/ 84 w 236"/>
                <a:gd name="T67" fmla="*/ 105 h 236"/>
                <a:gd name="T68" fmla="*/ 64 w 236"/>
                <a:gd name="T69" fmla="*/ 105 h 236"/>
                <a:gd name="T70" fmla="*/ 64 w 236"/>
                <a:gd name="T71" fmla="*/ 160 h 236"/>
                <a:gd name="T72" fmla="*/ 77 w 236"/>
                <a:gd name="T73" fmla="*/ 172 h 236"/>
                <a:gd name="T74" fmla="*/ 159 w 236"/>
                <a:gd name="T75" fmla="*/ 172 h 236"/>
                <a:gd name="T76" fmla="*/ 172 w 236"/>
                <a:gd name="T77" fmla="*/ 160 h 236"/>
                <a:gd name="T78" fmla="*/ 172 w 236"/>
                <a:gd name="T79" fmla="*/ 105 h 236"/>
                <a:gd name="T80" fmla="*/ 152 w 236"/>
                <a:gd name="T81" fmla="*/ 105 h 236"/>
                <a:gd name="T82" fmla="*/ 155 w 236"/>
                <a:gd name="T83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142"/>
                  </a:moveTo>
                  <a:cubicBezTo>
                    <a:pt x="131" y="142"/>
                    <a:pt x="142" y="131"/>
                    <a:pt x="142" y="118"/>
                  </a:cubicBezTo>
                  <a:cubicBezTo>
                    <a:pt x="142" y="113"/>
                    <a:pt x="140" y="108"/>
                    <a:pt x="137" y="105"/>
                  </a:cubicBezTo>
                  <a:cubicBezTo>
                    <a:pt x="133" y="99"/>
                    <a:pt x="126" y="95"/>
                    <a:pt x="118" y="95"/>
                  </a:cubicBezTo>
                  <a:cubicBezTo>
                    <a:pt x="110" y="95"/>
                    <a:pt x="103" y="99"/>
                    <a:pt x="99" y="105"/>
                  </a:cubicBezTo>
                  <a:cubicBezTo>
                    <a:pt x="96" y="108"/>
                    <a:pt x="94" y="113"/>
                    <a:pt x="94" y="118"/>
                  </a:cubicBezTo>
                  <a:cubicBezTo>
                    <a:pt x="94" y="131"/>
                    <a:pt x="105" y="142"/>
                    <a:pt x="118" y="142"/>
                  </a:cubicBezTo>
                  <a:close/>
                  <a:moveTo>
                    <a:pt x="170" y="89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90"/>
                    <a:pt x="147" y="90"/>
                    <a:pt x="147" y="90"/>
                  </a:cubicBezTo>
                  <a:lnTo>
                    <a:pt x="170" y="89"/>
                  </a:ln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5" y="105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74"/>
                    <a:pt x="173" y="186"/>
                    <a:pt x="159" y="186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62" y="186"/>
                    <a:pt x="51" y="174"/>
                    <a:pt x="51" y="160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63"/>
                    <a:pt x="62" y="51"/>
                    <a:pt x="77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73" y="51"/>
                    <a:pt x="185" y="63"/>
                    <a:pt x="185" y="77"/>
                  </a:cubicBezTo>
                  <a:lnTo>
                    <a:pt x="185" y="105"/>
                  </a:lnTo>
                  <a:close/>
                  <a:moveTo>
                    <a:pt x="155" y="118"/>
                  </a:moveTo>
                  <a:cubicBezTo>
                    <a:pt x="155" y="139"/>
                    <a:pt x="138" y="155"/>
                    <a:pt x="118" y="155"/>
                  </a:cubicBezTo>
                  <a:cubicBezTo>
                    <a:pt x="98" y="155"/>
                    <a:pt x="81" y="139"/>
                    <a:pt x="81" y="118"/>
                  </a:cubicBezTo>
                  <a:cubicBezTo>
                    <a:pt x="81" y="114"/>
                    <a:pt x="82" y="109"/>
                    <a:pt x="8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7"/>
                    <a:pt x="70" y="172"/>
                    <a:pt x="77" y="172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6" y="172"/>
                    <a:pt x="172" y="167"/>
                    <a:pt x="172" y="160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4" y="109"/>
                    <a:pt x="155" y="114"/>
                    <a:pt x="155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ṡļiďê">
              <a:extLst>
                <a:ext uri="{FF2B5EF4-FFF2-40B4-BE49-F238E27FC236}">
                  <a16:creationId xmlns:a16="http://schemas.microsoft.com/office/drawing/2014/main" id="{CEAFFFD7-A51C-4C80-9F2D-F1D29587C57C}"/>
                </a:ext>
              </a:extLst>
            </p:cNvPr>
            <p:cNvSpPr txBox="1"/>
            <p:nvPr/>
          </p:nvSpPr>
          <p:spPr bwMode="auto">
            <a:xfrm>
              <a:off x="7344325" y="4292482"/>
              <a:ext cx="2292764" cy="418566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algn="ctr"/>
              <a:r>
                <a:rPr lang="zh-CN" altLang="en-US" sz="2000" b="1" dirty="0"/>
                <a:t>代码精简模块化</a:t>
              </a:r>
            </a:p>
            <a:p>
              <a:pPr algn="ctr" latinLnBrk="0"/>
              <a:endParaRPr lang="zh-CN" altLang="en-US" sz="1600" b="1" dirty="0">
                <a:effectLst/>
              </a:endParaRPr>
            </a:p>
          </p:txBody>
        </p:sp>
        <p:sp>
          <p:nvSpPr>
            <p:cNvPr id="29" name="îṧļiḑe">
              <a:extLst>
                <a:ext uri="{FF2B5EF4-FFF2-40B4-BE49-F238E27FC236}">
                  <a16:creationId xmlns:a16="http://schemas.microsoft.com/office/drawing/2014/main" id="{045505B2-413B-4D16-8FBD-3081E5521F05}"/>
                </a:ext>
              </a:extLst>
            </p:cNvPr>
            <p:cNvSpPr txBox="1"/>
            <p:nvPr/>
          </p:nvSpPr>
          <p:spPr bwMode="auto">
            <a:xfrm>
              <a:off x="4871081" y="4292482"/>
              <a:ext cx="2292764" cy="418566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algn="ctr"/>
              <a:r>
                <a:rPr lang="zh-CN" altLang="en-US" sz="2000" b="1" dirty="0"/>
                <a:t>形式化验证</a:t>
              </a:r>
            </a:p>
            <a:p>
              <a:pPr algn="ctr" latinLnBrk="0"/>
              <a:endParaRPr lang="zh-CN" altLang="en-US" sz="1600" b="1" dirty="0">
                <a:effectLst/>
              </a:endParaRPr>
            </a:p>
          </p:txBody>
        </p:sp>
        <p:sp>
          <p:nvSpPr>
            <p:cNvPr id="27" name="îṩḻïdê">
              <a:extLst>
                <a:ext uri="{FF2B5EF4-FFF2-40B4-BE49-F238E27FC236}">
                  <a16:creationId xmlns:a16="http://schemas.microsoft.com/office/drawing/2014/main" id="{8D721EDB-D963-4BC6-AD9E-34BDEBEC9B26}"/>
                </a:ext>
              </a:extLst>
            </p:cNvPr>
            <p:cNvSpPr txBox="1"/>
            <p:nvPr/>
          </p:nvSpPr>
          <p:spPr bwMode="auto">
            <a:xfrm>
              <a:off x="2554911" y="4292482"/>
              <a:ext cx="2292764" cy="418566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algn="ctr"/>
              <a:r>
                <a:rPr lang="zh-CN" altLang="en-US" sz="2000" b="1" dirty="0"/>
                <a:t>低耦合度的系统结构</a:t>
              </a:r>
            </a:p>
            <a:p>
              <a:pPr algn="ctr" latinLnBrk="0"/>
              <a:endParaRPr lang="zh-CN" altLang="en-US" sz="1600" b="1" dirty="0">
                <a:effectLst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FA180ED1-251E-4B5D-A4D4-F9BDD56ED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677" y="370783"/>
            <a:ext cx="29622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0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151A0-CC2B-4687-BA8D-15E60001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3" y="422227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Rust</a:t>
            </a:r>
            <a:endParaRPr lang="zh-CN" altLang="en-US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ED20A9-1C62-4F80-B9D9-668E174CE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5" name="25614a77-0ddb-4449-a9ba-0f861133a66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BDB152A-E592-4C2D-B245-303AD080FF3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1512" y="1256408"/>
            <a:ext cx="10848976" cy="4751584"/>
            <a:chOff x="671512" y="1256408"/>
            <a:chExt cx="10848976" cy="4751584"/>
          </a:xfrm>
        </p:grpSpPr>
        <p:sp>
          <p:nvSpPr>
            <p:cNvPr id="6" name="ís1îďe">
              <a:extLst>
                <a:ext uri="{FF2B5EF4-FFF2-40B4-BE49-F238E27FC236}">
                  <a16:creationId xmlns:a16="http://schemas.microsoft.com/office/drawing/2014/main" id="{00096F28-8EC0-4B5C-9321-B477FE9838DA}"/>
                </a:ext>
              </a:extLst>
            </p:cNvPr>
            <p:cNvSpPr/>
            <p:nvPr/>
          </p:nvSpPr>
          <p:spPr bwMode="auto">
            <a:xfrm>
              <a:off x="6892297" y="4688413"/>
              <a:ext cx="1322336" cy="1319579"/>
            </a:xfrm>
            <a:custGeom>
              <a:avLst/>
              <a:gdLst>
                <a:gd name="T0" fmla="*/ 259 w 453"/>
                <a:gd name="T1" fmla="*/ 452 h 452"/>
                <a:gd name="T2" fmla="*/ 269 w 453"/>
                <a:gd name="T3" fmla="*/ 393 h 452"/>
                <a:gd name="T4" fmla="*/ 314 w 453"/>
                <a:gd name="T5" fmla="*/ 374 h 452"/>
                <a:gd name="T6" fmla="*/ 363 w 453"/>
                <a:gd name="T7" fmla="*/ 409 h 452"/>
                <a:gd name="T8" fmla="*/ 409 w 453"/>
                <a:gd name="T9" fmla="*/ 363 h 452"/>
                <a:gd name="T10" fmla="*/ 375 w 453"/>
                <a:gd name="T11" fmla="*/ 313 h 452"/>
                <a:gd name="T12" fmla="*/ 393 w 453"/>
                <a:gd name="T13" fmla="*/ 269 h 452"/>
                <a:gd name="T14" fmla="*/ 453 w 453"/>
                <a:gd name="T15" fmla="*/ 258 h 452"/>
                <a:gd name="T16" fmla="*/ 452 w 453"/>
                <a:gd name="T17" fmla="*/ 193 h 452"/>
                <a:gd name="T18" fmla="*/ 393 w 453"/>
                <a:gd name="T19" fmla="*/ 183 h 452"/>
                <a:gd name="T20" fmla="*/ 391 w 453"/>
                <a:gd name="T21" fmla="*/ 178 h 452"/>
                <a:gd name="T22" fmla="*/ 391 w 453"/>
                <a:gd name="T23" fmla="*/ 178 h 452"/>
                <a:gd name="T24" fmla="*/ 384 w 453"/>
                <a:gd name="T25" fmla="*/ 161 h 452"/>
                <a:gd name="T26" fmla="*/ 381 w 453"/>
                <a:gd name="T27" fmla="*/ 152 h 452"/>
                <a:gd name="T28" fmla="*/ 381 w 453"/>
                <a:gd name="T29" fmla="*/ 152 h 452"/>
                <a:gd name="T30" fmla="*/ 375 w 453"/>
                <a:gd name="T31" fmla="*/ 139 h 452"/>
                <a:gd name="T32" fmla="*/ 409 w 453"/>
                <a:gd name="T33" fmla="*/ 89 h 452"/>
                <a:gd name="T34" fmla="*/ 363 w 453"/>
                <a:gd name="T35" fmla="*/ 43 h 452"/>
                <a:gd name="T36" fmla="*/ 314 w 453"/>
                <a:gd name="T37" fmla="*/ 78 h 452"/>
                <a:gd name="T38" fmla="*/ 269 w 453"/>
                <a:gd name="T39" fmla="*/ 59 h 452"/>
                <a:gd name="T40" fmla="*/ 259 w 453"/>
                <a:gd name="T41" fmla="*/ 0 h 452"/>
                <a:gd name="T42" fmla="*/ 194 w 453"/>
                <a:gd name="T43" fmla="*/ 0 h 452"/>
                <a:gd name="T44" fmla="*/ 183 w 453"/>
                <a:gd name="T45" fmla="*/ 59 h 452"/>
                <a:gd name="T46" fmla="*/ 139 w 453"/>
                <a:gd name="T47" fmla="*/ 78 h 452"/>
                <a:gd name="T48" fmla="*/ 90 w 453"/>
                <a:gd name="T49" fmla="*/ 43 h 452"/>
                <a:gd name="T50" fmla="*/ 43 w 453"/>
                <a:gd name="T51" fmla="*/ 89 h 452"/>
                <a:gd name="T52" fmla="*/ 78 w 453"/>
                <a:gd name="T53" fmla="*/ 139 h 452"/>
                <a:gd name="T54" fmla="*/ 59 w 453"/>
                <a:gd name="T55" fmla="*/ 183 h 452"/>
                <a:gd name="T56" fmla="*/ 0 w 453"/>
                <a:gd name="T57" fmla="*/ 193 h 452"/>
                <a:gd name="T58" fmla="*/ 0 w 453"/>
                <a:gd name="T59" fmla="*/ 259 h 452"/>
                <a:gd name="T60" fmla="*/ 60 w 453"/>
                <a:gd name="T61" fmla="*/ 269 h 452"/>
                <a:gd name="T62" fmla="*/ 78 w 453"/>
                <a:gd name="T63" fmla="*/ 314 h 452"/>
                <a:gd name="T64" fmla="*/ 44 w 453"/>
                <a:gd name="T65" fmla="*/ 363 h 452"/>
                <a:gd name="T66" fmla="*/ 90 w 453"/>
                <a:gd name="T67" fmla="*/ 409 h 452"/>
                <a:gd name="T68" fmla="*/ 139 w 453"/>
                <a:gd name="T69" fmla="*/ 374 h 452"/>
                <a:gd name="T70" fmla="*/ 184 w 453"/>
                <a:gd name="T71" fmla="*/ 393 h 452"/>
                <a:gd name="T72" fmla="*/ 194 w 453"/>
                <a:gd name="T73" fmla="*/ 452 h 452"/>
                <a:gd name="T74" fmla="*/ 259 w 453"/>
                <a:gd name="T75" fmla="*/ 452 h 452"/>
                <a:gd name="T76" fmla="*/ 346 w 453"/>
                <a:gd name="T77" fmla="*/ 210 h 452"/>
                <a:gd name="T78" fmla="*/ 243 w 453"/>
                <a:gd name="T79" fmla="*/ 346 h 452"/>
                <a:gd name="T80" fmla="*/ 106 w 453"/>
                <a:gd name="T81" fmla="*/ 242 h 452"/>
                <a:gd name="T82" fmla="*/ 210 w 453"/>
                <a:gd name="T83" fmla="*/ 106 h 452"/>
                <a:gd name="T84" fmla="*/ 266 w 453"/>
                <a:gd name="T85" fmla="*/ 111 h 452"/>
                <a:gd name="T86" fmla="*/ 266 w 453"/>
                <a:gd name="T87" fmla="*/ 111 h 452"/>
                <a:gd name="T88" fmla="*/ 312 w 453"/>
                <a:gd name="T89" fmla="*/ 140 h 452"/>
                <a:gd name="T90" fmla="*/ 331 w 453"/>
                <a:gd name="T91" fmla="*/ 165 h 452"/>
                <a:gd name="T92" fmla="*/ 346 w 453"/>
                <a:gd name="T93" fmla="*/ 21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3" h="452">
                  <a:moveTo>
                    <a:pt x="259" y="452"/>
                  </a:moveTo>
                  <a:cubicBezTo>
                    <a:pt x="269" y="393"/>
                    <a:pt x="269" y="393"/>
                    <a:pt x="269" y="393"/>
                  </a:cubicBezTo>
                  <a:cubicBezTo>
                    <a:pt x="314" y="374"/>
                    <a:pt x="314" y="374"/>
                    <a:pt x="314" y="374"/>
                  </a:cubicBezTo>
                  <a:cubicBezTo>
                    <a:pt x="363" y="409"/>
                    <a:pt x="363" y="409"/>
                    <a:pt x="363" y="409"/>
                  </a:cubicBezTo>
                  <a:cubicBezTo>
                    <a:pt x="409" y="363"/>
                    <a:pt x="409" y="363"/>
                    <a:pt x="409" y="363"/>
                  </a:cubicBezTo>
                  <a:cubicBezTo>
                    <a:pt x="375" y="313"/>
                    <a:pt x="375" y="313"/>
                    <a:pt x="375" y="313"/>
                  </a:cubicBezTo>
                  <a:cubicBezTo>
                    <a:pt x="393" y="269"/>
                    <a:pt x="393" y="269"/>
                    <a:pt x="393" y="269"/>
                  </a:cubicBezTo>
                  <a:cubicBezTo>
                    <a:pt x="453" y="258"/>
                    <a:pt x="453" y="258"/>
                    <a:pt x="453" y="258"/>
                  </a:cubicBezTo>
                  <a:cubicBezTo>
                    <a:pt x="452" y="193"/>
                    <a:pt x="452" y="193"/>
                    <a:pt x="452" y="193"/>
                  </a:cubicBezTo>
                  <a:cubicBezTo>
                    <a:pt x="393" y="183"/>
                    <a:pt x="393" y="183"/>
                    <a:pt x="393" y="183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84" y="161"/>
                    <a:pt x="384" y="161"/>
                    <a:pt x="384" y="161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75" y="139"/>
                    <a:pt x="375" y="139"/>
                    <a:pt x="375" y="139"/>
                  </a:cubicBezTo>
                  <a:cubicBezTo>
                    <a:pt x="409" y="89"/>
                    <a:pt x="409" y="89"/>
                    <a:pt x="409" y="89"/>
                  </a:cubicBezTo>
                  <a:cubicBezTo>
                    <a:pt x="363" y="43"/>
                    <a:pt x="363" y="43"/>
                    <a:pt x="363" y="43"/>
                  </a:cubicBezTo>
                  <a:cubicBezTo>
                    <a:pt x="314" y="78"/>
                    <a:pt x="314" y="78"/>
                    <a:pt x="314" y="78"/>
                  </a:cubicBezTo>
                  <a:cubicBezTo>
                    <a:pt x="269" y="59"/>
                    <a:pt x="269" y="59"/>
                    <a:pt x="269" y="59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39" y="78"/>
                    <a:pt x="139" y="78"/>
                    <a:pt x="139" y="78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0" y="269"/>
                    <a:pt x="60" y="269"/>
                    <a:pt x="60" y="269"/>
                  </a:cubicBezTo>
                  <a:cubicBezTo>
                    <a:pt x="78" y="314"/>
                    <a:pt x="78" y="314"/>
                    <a:pt x="78" y="314"/>
                  </a:cubicBezTo>
                  <a:cubicBezTo>
                    <a:pt x="44" y="363"/>
                    <a:pt x="44" y="363"/>
                    <a:pt x="44" y="363"/>
                  </a:cubicBezTo>
                  <a:cubicBezTo>
                    <a:pt x="90" y="409"/>
                    <a:pt x="90" y="409"/>
                    <a:pt x="90" y="409"/>
                  </a:cubicBezTo>
                  <a:cubicBezTo>
                    <a:pt x="139" y="374"/>
                    <a:pt x="139" y="374"/>
                    <a:pt x="139" y="374"/>
                  </a:cubicBezTo>
                  <a:cubicBezTo>
                    <a:pt x="184" y="393"/>
                    <a:pt x="184" y="393"/>
                    <a:pt x="184" y="393"/>
                  </a:cubicBezTo>
                  <a:cubicBezTo>
                    <a:pt x="194" y="452"/>
                    <a:pt x="194" y="452"/>
                    <a:pt x="194" y="452"/>
                  </a:cubicBezTo>
                  <a:cubicBezTo>
                    <a:pt x="259" y="452"/>
                    <a:pt x="259" y="452"/>
                    <a:pt x="259" y="452"/>
                  </a:cubicBezTo>
                  <a:close/>
                  <a:moveTo>
                    <a:pt x="346" y="210"/>
                  </a:moveTo>
                  <a:cubicBezTo>
                    <a:pt x="355" y="276"/>
                    <a:pt x="309" y="337"/>
                    <a:pt x="243" y="346"/>
                  </a:cubicBezTo>
                  <a:cubicBezTo>
                    <a:pt x="177" y="355"/>
                    <a:pt x="115" y="308"/>
                    <a:pt x="106" y="242"/>
                  </a:cubicBezTo>
                  <a:cubicBezTo>
                    <a:pt x="97" y="176"/>
                    <a:pt x="144" y="115"/>
                    <a:pt x="210" y="106"/>
                  </a:cubicBezTo>
                  <a:cubicBezTo>
                    <a:pt x="229" y="103"/>
                    <a:pt x="248" y="105"/>
                    <a:pt x="266" y="111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3" y="117"/>
                    <a:pt x="299" y="127"/>
                    <a:pt x="312" y="140"/>
                  </a:cubicBezTo>
                  <a:cubicBezTo>
                    <a:pt x="319" y="148"/>
                    <a:pt x="326" y="156"/>
                    <a:pt x="331" y="165"/>
                  </a:cubicBezTo>
                  <a:cubicBezTo>
                    <a:pt x="339" y="179"/>
                    <a:pt x="344" y="194"/>
                    <a:pt x="346" y="2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íṡľiḓè">
              <a:extLst>
                <a:ext uri="{FF2B5EF4-FFF2-40B4-BE49-F238E27FC236}">
                  <a16:creationId xmlns:a16="http://schemas.microsoft.com/office/drawing/2014/main" id="{0B5A6277-3B4E-4714-B0E8-E68FBE866F9C}"/>
                </a:ext>
              </a:extLst>
            </p:cNvPr>
            <p:cNvSpPr/>
            <p:nvPr/>
          </p:nvSpPr>
          <p:spPr bwMode="auto">
            <a:xfrm>
              <a:off x="6886783" y="1697645"/>
              <a:ext cx="1318199" cy="1319579"/>
            </a:xfrm>
            <a:custGeom>
              <a:avLst/>
              <a:gdLst>
                <a:gd name="T0" fmla="*/ 259 w 452"/>
                <a:gd name="T1" fmla="*/ 452 h 452"/>
                <a:gd name="T2" fmla="*/ 269 w 452"/>
                <a:gd name="T3" fmla="*/ 393 h 452"/>
                <a:gd name="T4" fmla="*/ 314 w 452"/>
                <a:gd name="T5" fmla="*/ 374 h 452"/>
                <a:gd name="T6" fmla="*/ 363 w 452"/>
                <a:gd name="T7" fmla="*/ 409 h 452"/>
                <a:gd name="T8" fmla="*/ 409 w 452"/>
                <a:gd name="T9" fmla="*/ 363 h 452"/>
                <a:gd name="T10" fmla="*/ 375 w 452"/>
                <a:gd name="T11" fmla="*/ 313 h 452"/>
                <a:gd name="T12" fmla="*/ 393 w 452"/>
                <a:gd name="T13" fmla="*/ 269 h 452"/>
                <a:gd name="T14" fmla="*/ 452 w 452"/>
                <a:gd name="T15" fmla="*/ 259 h 452"/>
                <a:gd name="T16" fmla="*/ 452 w 452"/>
                <a:gd name="T17" fmla="*/ 193 h 452"/>
                <a:gd name="T18" fmla="*/ 393 w 452"/>
                <a:gd name="T19" fmla="*/ 183 h 452"/>
                <a:gd name="T20" fmla="*/ 391 w 452"/>
                <a:gd name="T21" fmla="*/ 178 h 452"/>
                <a:gd name="T22" fmla="*/ 391 w 452"/>
                <a:gd name="T23" fmla="*/ 178 h 452"/>
                <a:gd name="T24" fmla="*/ 384 w 452"/>
                <a:gd name="T25" fmla="*/ 161 h 452"/>
                <a:gd name="T26" fmla="*/ 380 w 452"/>
                <a:gd name="T27" fmla="*/ 152 h 452"/>
                <a:gd name="T28" fmla="*/ 380 w 452"/>
                <a:gd name="T29" fmla="*/ 152 h 452"/>
                <a:gd name="T30" fmla="*/ 375 w 452"/>
                <a:gd name="T31" fmla="*/ 139 h 452"/>
                <a:gd name="T32" fmla="*/ 409 w 452"/>
                <a:gd name="T33" fmla="*/ 89 h 452"/>
                <a:gd name="T34" fmla="*/ 363 w 452"/>
                <a:gd name="T35" fmla="*/ 43 h 452"/>
                <a:gd name="T36" fmla="*/ 314 w 452"/>
                <a:gd name="T37" fmla="*/ 78 h 452"/>
                <a:gd name="T38" fmla="*/ 269 w 452"/>
                <a:gd name="T39" fmla="*/ 59 h 452"/>
                <a:gd name="T40" fmla="*/ 259 w 452"/>
                <a:gd name="T41" fmla="*/ 0 h 452"/>
                <a:gd name="T42" fmla="*/ 193 w 452"/>
                <a:gd name="T43" fmla="*/ 0 h 452"/>
                <a:gd name="T44" fmla="*/ 183 w 452"/>
                <a:gd name="T45" fmla="*/ 59 h 452"/>
                <a:gd name="T46" fmla="*/ 138 w 452"/>
                <a:gd name="T47" fmla="*/ 78 h 452"/>
                <a:gd name="T48" fmla="*/ 89 w 452"/>
                <a:gd name="T49" fmla="*/ 43 h 452"/>
                <a:gd name="T50" fmla="*/ 43 w 452"/>
                <a:gd name="T51" fmla="*/ 89 h 452"/>
                <a:gd name="T52" fmla="*/ 78 w 452"/>
                <a:gd name="T53" fmla="*/ 139 h 452"/>
                <a:gd name="T54" fmla="*/ 59 w 452"/>
                <a:gd name="T55" fmla="*/ 183 h 452"/>
                <a:gd name="T56" fmla="*/ 0 w 452"/>
                <a:gd name="T57" fmla="*/ 193 h 452"/>
                <a:gd name="T58" fmla="*/ 0 w 452"/>
                <a:gd name="T59" fmla="*/ 259 h 452"/>
                <a:gd name="T60" fmla="*/ 60 w 452"/>
                <a:gd name="T61" fmla="*/ 269 h 452"/>
                <a:gd name="T62" fmla="*/ 78 w 452"/>
                <a:gd name="T63" fmla="*/ 314 h 452"/>
                <a:gd name="T64" fmla="*/ 43 w 452"/>
                <a:gd name="T65" fmla="*/ 363 h 452"/>
                <a:gd name="T66" fmla="*/ 90 w 452"/>
                <a:gd name="T67" fmla="*/ 409 h 452"/>
                <a:gd name="T68" fmla="*/ 139 w 452"/>
                <a:gd name="T69" fmla="*/ 374 h 452"/>
                <a:gd name="T70" fmla="*/ 183 w 452"/>
                <a:gd name="T71" fmla="*/ 393 h 452"/>
                <a:gd name="T72" fmla="*/ 194 w 452"/>
                <a:gd name="T73" fmla="*/ 452 h 452"/>
                <a:gd name="T74" fmla="*/ 259 w 452"/>
                <a:gd name="T75" fmla="*/ 452 h 452"/>
                <a:gd name="T76" fmla="*/ 346 w 452"/>
                <a:gd name="T77" fmla="*/ 210 h 452"/>
                <a:gd name="T78" fmla="*/ 243 w 452"/>
                <a:gd name="T79" fmla="*/ 346 h 452"/>
                <a:gd name="T80" fmla="*/ 106 w 452"/>
                <a:gd name="T81" fmla="*/ 242 h 452"/>
                <a:gd name="T82" fmla="*/ 210 w 452"/>
                <a:gd name="T83" fmla="*/ 106 h 452"/>
                <a:gd name="T84" fmla="*/ 266 w 452"/>
                <a:gd name="T85" fmla="*/ 111 h 452"/>
                <a:gd name="T86" fmla="*/ 266 w 452"/>
                <a:gd name="T87" fmla="*/ 111 h 452"/>
                <a:gd name="T88" fmla="*/ 312 w 452"/>
                <a:gd name="T89" fmla="*/ 140 h 452"/>
                <a:gd name="T90" fmla="*/ 331 w 452"/>
                <a:gd name="T91" fmla="*/ 165 h 452"/>
                <a:gd name="T92" fmla="*/ 346 w 452"/>
                <a:gd name="T93" fmla="*/ 21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2" h="452">
                  <a:moveTo>
                    <a:pt x="259" y="452"/>
                  </a:moveTo>
                  <a:cubicBezTo>
                    <a:pt x="269" y="393"/>
                    <a:pt x="269" y="393"/>
                    <a:pt x="269" y="393"/>
                  </a:cubicBezTo>
                  <a:cubicBezTo>
                    <a:pt x="314" y="374"/>
                    <a:pt x="314" y="374"/>
                    <a:pt x="314" y="374"/>
                  </a:cubicBezTo>
                  <a:cubicBezTo>
                    <a:pt x="363" y="409"/>
                    <a:pt x="363" y="409"/>
                    <a:pt x="363" y="409"/>
                  </a:cubicBezTo>
                  <a:cubicBezTo>
                    <a:pt x="409" y="363"/>
                    <a:pt x="409" y="363"/>
                    <a:pt x="409" y="363"/>
                  </a:cubicBezTo>
                  <a:cubicBezTo>
                    <a:pt x="375" y="313"/>
                    <a:pt x="375" y="313"/>
                    <a:pt x="375" y="313"/>
                  </a:cubicBezTo>
                  <a:cubicBezTo>
                    <a:pt x="393" y="269"/>
                    <a:pt x="393" y="269"/>
                    <a:pt x="393" y="269"/>
                  </a:cubicBezTo>
                  <a:cubicBezTo>
                    <a:pt x="452" y="259"/>
                    <a:pt x="452" y="259"/>
                    <a:pt x="452" y="259"/>
                  </a:cubicBezTo>
                  <a:cubicBezTo>
                    <a:pt x="452" y="193"/>
                    <a:pt x="452" y="193"/>
                    <a:pt x="452" y="193"/>
                  </a:cubicBezTo>
                  <a:cubicBezTo>
                    <a:pt x="393" y="183"/>
                    <a:pt x="393" y="183"/>
                    <a:pt x="393" y="183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84" y="161"/>
                    <a:pt x="384" y="161"/>
                    <a:pt x="384" y="161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75" y="139"/>
                    <a:pt x="375" y="139"/>
                    <a:pt x="375" y="139"/>
                  </a:cubicBezTo>
                  <a:cubicBezTo>
                    <a:pt x="409" y="89"/>
                    <a:pt x="409" y="89"/>
                    <a:pt x="409" y="89"/>
                  </a:cubicBezTo>
                  <a:cubicBezTo>
                    <a:pt x="363" y="43"/>
                    <a:pt x="363" y="43"/>
                    <a:pt x="363" y="43"/>
                  </a:cubicBezTo>
                  <a:cubicBezTo>
                    <a:pt x="314" y="78"/>
                    <a:pt x="314" y="78"/>
                    <a:pt x="314" y="78"/>
                  </a:cubicBezTo>
                  <a:cubicBezTo>
                    <a:pt x="269" y="59"/>
                    <a:pt x="269" y="59"/>
                    <a:pt x="269" y="59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38" y="78"/>
                    <a:pt x="138" y="78"/>
                    <a:pt x="138" y="78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0" y="269"/>
                    <a:pt x="60" y="269"/>
                    <a:pt x="60" y="269"/>
                  </a:cubicBezTo>
                  <a:cubicBezTo>
                    <a:pt x="78" y="314"/>
                    <a:pt x="78" y="314"/>
                    <a:pt x="78" y="314"/>
                  </a:cubicBezTo>
                  <a:cubicBezTo>
                    <a:pt x="43" y="363"/>
                    <a:pt x="43" y="363"/>
                    <a:pt x="43" y="363"/>
                  </a:cubicBezTo>
                  <a:cubicBezTo>
                    <a:pt x="90" y="409"/>
                    <a:pt x="90" y="409"/>
                    <a:pt x="90" y="409"/>
                  </a:cubicBezTo>
                  <a:cubicBezTo>
                    <a:pt x="139" y="374"/>
                    <a:pt x="139" y="374"/>
                    <a:pt x="139" y="374"/>
                  </a:cubicBezTo>
                  <a:cubicBezTo>
                    <a:pt x="183" y="393"/>
                    <a:pt x="183" y="393"/>
                    <a:pt x="183" y="393"/>
                  </a:cubicBezTo>
                  <a:cubicBezTo>
                    <a:pt x="194" y="452"/>
                    <a:pt x="194" y="452"/>
                    <a:pt x="194" y="452"/>
                  </a:cubicBezTo>
                  <a:cubicBezTo>
                    <a:pt x="259" y="452"/>
                    <a:pt x="259" y="452"/>
                    <a:pt x="259" y="452"/>
                  </a:cubicBezTo>
                  <a:close/>
                  <a:moveTo>
                    <a:pt x="346" y="210"/>
                  </a:moveTo>
                  <a:cubicBezTo>
                    <a:pt x="355" y="276"/>
                    <a:pt x="309" y="337"/>
                    <a:pt x="243" y="346"/>
                  </a:cubicBezTo>
                  <a:cubicBezTo>
                    <a:pt x="176" y="355"/>
                    <a:pt x="115" y="308"/>
                    <a:pt x="106" y="242"/>
                  </a:cubicBezTo>
                  <a:cubicBezTo>
                    <a:pt x="97" y="176"/>
                    <a:pt x="144" y="115"/>
                    <a:pt x="210" y="106"/>
                  </a:cubicBezTo>
                  <a:cubicBezTo>
                    <a:pt x="229" y="103"/>
                    <a:pt x="248" y="105"/>
                    <a:pt x="266" y="111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3" y="117"/>
                    <a:pt x="299" y="127"/>
                    <a:pt x="312" y="140"/>
                  </a:cubicBezTo>
                  <a:cubicBezTo>
                    <a:pt x="319" y="148"/>
                    <a:pt x="326" y="156"/>
                    <a:pt x="331" y="165"/>
                  </a:cubicBezTo>
                  <a:cubicBezTo>
                    <a:pt x="339" y="179"/>
                    <a:pt x="344" y="194"/>
                    <a:pt x="346" y="2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ïŝļiḋe">
              <a:extLst>
                <a:ext uri="{FF2B5EF4-FFF2-40B4-BE49-F238E27FC236}">
                  <a16:creationId xmlns:a16="http://schemas.microsoft.com/office/drawing/2014/main" id="{8304BEDE-D648-43CC-B180-9FC951B53452}"/>
                </a:ext>
              </a:extLst>
            </p:cNvPr>
            <p:cNvSpPr/>
            <p:nvPr/>
          </p:nvSpPr>
          <p:spPr bwMode="auto">
            <a:xfrm>
              <a:off x="5491368" y="2763512"/>
              <a:ext cx="2177235" cy="2178615"/>
            </a:xfrm>
            <a:custGeom>
              <a:avLst/>
              <a:gdLst>
                <a:gd name="T0" fmla="*/ 427 w 746"/>
                <a:gd name="T1" fmla="*/ 746 h 746"/>
                <a:gd name="T2" fmla="*/ 444 w 746"/>
                <a:gd name="T3" fmla="*/ 648 h 746"/>
                <a:gd name="T4" fmla="*/ 518 w 746"/>
                <a:gd name="T5" fmla="*/ 618 h 746"/>
                <a:gd name="T6" fmla="*/ 599 w 746"/>
                <a:gd name="T7" fmla="*/ 675 h 746"/>
                <a:gd name="T8" fmla="*/ 675 w 746"/>
                <a:gd name="T9" fmla="*/ 598 h 746"/>
                <a:gd name="T10" fmla="*/ 618 w 746"/>
                <a:gd name="T11" fmla="*/ 517 h 746"/>
                <a:gd name="T12" fmla="*/ 649 w 746"/>
                <a:gd name="T13" fmla="*/ 444 h 746"/>
                <a:gd name="T14" fmla="*/ 746 w 746"/>
                <a:gd name="T15" fmla="*/ 427 h 746"/>
                <a:gd name="T16" fmla="*/ 746 w 746"/>
                <a:gd name="T17" fmla="*/ 319 h 746"/>
                <a:gd name="T18" fmla="*/ 648 w 746"/>
                <a:gd name="T19" fmla="*/ 302 h 746"/>
                <a:gd name="T20" fmla="*/ 645 w 746"/>
                <a:gd name="T21" fmla="*/ 294 h 746"/>
                <a:gd name="T22" fmla="*/ 645 w 746"/>
                <a:gd name="T23" fmla="*/ 294 h 746"/>
                <a:gd name="T24" fmla="*/ 633 w 746"/>
                <a:gd name="T25" fmla="*/ 266 h 746"/>
                <a:gd name="T26" fmla="*/ 628 w 746"/>
                <a:gd name="T27" fmla="*/ 252 h 746"/>
                <a:gd name="T28" fmla="*/ 628 w 746"/>
                <a:gd name="T29" fmla="*/ 252 h 746"/>
                <a:gd name="T30" fmla="*/ 618 w 746"/>
                <a:gd name="T31" fmla="*/ 229 h 746"/>
                <a:gd name="T32" fmla="*/ 675 w 746"/>
                <a:gd name="T33" fmla="*/ 147 h 746"/>
                <a:gd name="T34" fmla="*/ 599 w 746"/>
                <a:gd name="T35" fmla="*/ 71 h 746"/>
                <a:gd name="T36" fmla="*/ 518 w 746"/>
                <a:gd name="T37" fmla="*/ 128 h 746"/>
                <a:gd name="T38" fmla="*/ 444 w 746"/>
                <a:gd name="T39" fmla="*/ 97 h 746"/>
                <a:gd name="T40" fmla="*/ 427 w 746"/>
                <a:gd name="T41" fmla="*/ 0 h 746"/>
                <a:gd name="T42" fmla="*/ 319 w 746"/>
                <a:gd name="T43" fmla="*/ 0 h 746"/>
                <a:gd name="T44" fmla="*/ 302 w 746"/>
                <a:gd name="T45" fmla="*/ 98 h 746"/>
                <a:gd name="T46" fmla="*/ 229 w 746"/>
                <a:gd name="T47" fmla="*/ 128 h 746"/>
                <a:gd name="T48" fmla="*/ 148 w 746"/>
                <a:gd name="T49" fmla="*/ 71 h 746"/>
                <a:gd name="T50" fmla="*/ 71 w 746"/>
                <a:gd name="T51" fmla="*/ 147 h 746"/>
                <a:gd name="T52" fmla="*/ 129 w 746"/>
                <a:gd name="T53" fmla="*/ 229 h 746"/>
                <a:gd name="T54" fmla="*/ 98 w 746"/>
                <a:gd name="T55" fmla="*/ 302 h 746"/>
                <a:gd name="T56" fmla="*/ 0 w 746"/>
                <a:gd name="T57" fmla="*/ 319 h 746"/>
                <a:gd name="T58" fmla="*/ 0 w 746"/>
                <a:gd name="T59" fmla="*/ 427 h 746"/>
                <a:gd name="T60" fmla="*/ 98 w 746"/>
                <a:gd name="T61" fmla="*/ 444 h 746"/>
                <a:gd name="T62" fmla="*/ 129 w 746"/>
                <a:gd name="T63" fmla="*/ 518 h 746"/>
                <a:gd name="T64" fmla="*/ 72 w 746"/>
                <a:gd name="T65" fmla="*/ 599 h 746"/>
                <a:gd name="T66" fmla="*/ 148 w 746"/>
                <a:gd name="T67" fmla="*/ 675 h 746"/>
                <a:gd name="T68" fmla="*/ 229 w 746"/>
                <a:gd name="T69" fmla="*/ 618 h 746"/>
                <a:gd name="T70" fmla="*/ 303 w 746"/>
                <a:gd name="T71" fmla="*/ 648 h 746"/>
                <a:gd name="T72" fmla="*/ 320 w 746"/>
                <a:gd name="T73" fmla="*/ 746 h 746"/>
                <a:gd name="T74" fmla="*/ 427 w 746"/>
                <a:gd name="T75" fmla="*/ 746 h 746"/>
                <a:gd name="T76" fmla="*/ 571 w 746"/>
                <a:gd name="T77" fmla="*/ 346 h 746"/>
                <a:gd name="T78" fmla="*/ 400 w 746"/>
                <a:gd name="T79" fmla="*/ 571 h 746"/>
                <a:gd name="T80" fmla="*/ 175 w 746"/>
                <a:gd name="T81" fmla="*/ 400 h 746"/>
                <a:gd name="T82" fmla="*/ 346 w 746"/>
                <a:gd name="T83" fmla="*/ 175 h 746"/>
                <a:gd name="T84" fmla="*/ 438 w 746"/>
                <a:gd name="T85" fmla="*/ 184 h 746"/>
                <a:gd name="T86" fmla="*/ 438 w 746"/>
                <a:gd name="T87" fmla="*/ 184 h 746"/>
                <a:gd name="T88" fmla="*/ 514 w 746"/>
                <a:gd name="T89" fmla="*/ 232 h 746"/>
                <a:gd name="T90" fmla="*/ 546 w 746"/>
                <a:gd name="T91" fmla="*/ 273 h 746"/>
                <a:gd name="T92" fmla="*/ 571 w 746"/>
                <a:gd name="T93" fmla="*/ 346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6" h="746">
                  <a:moveTo>
                    <a:pt x="427" y="746"/>
                  </a:moveTo>
                  <a:cubicBezTo>
                    <a:pt x="444" y="648"/>
                    <a:pt x="444" y="648"/>
                    <a:pt x="444" y="648"/>
                  </a:cubicBezTo>
                  <a:cubicBezTo>
                    <a:pt x="518" y="618"/>
                    <a:pt x="518" y="618"/>
                    <a:pt x="518" y="618"/>
                  </a:cubicBezTo>
                  <a:cubicBezTo>
                    <a:pt x="599" y="675"/>
                    <a:pt x="599" y="675"/>
                    <a:pt x="599" y="675"/>
                  </a:cubicBezTo>
                  <a:cubicBezTo>
                    <a:pt x="675" y="598"/>
                    <a:pt x="675" y="598"/>
                    <a:pt x="675" y="598"/>
                  </a:cubicBezTo>
                  <a:cubicBezTo>
                    <a:pt x="618" y="517"/>
                    <a:pt x="618" y="517"/>
                    <a:pt x="618" y="517"/>
                  </a:cubicBezTo>
                  <a:cubicBezTo>
                    <a:pt x="649" y="444"/>
                    <a:pt x="649" y="444"/>
                    <a:pt x="649" y="444"/>
                  </a:cubicBezTo>
                  <a:cubicBezTo>
                    <a:pt x="746" y="427"/>
                    <a:pt x="746" y="427"/>
                    <a:pt x="746" y="427"/>
                  </a:cubicBezTo>
                  <a:cubicBezTo>
                    <a:pt x="746" y="319"/>
                    <a:pt x="746" y="319"/>
                    <a:pt x="746" y="319"/>
                  </a:cubicBezTo>
                  <a:cubicBezTo>
                    <a:pt x="648" y="302"/>
                    <a:pt x="648" y="302"/>
                    <a:pt x="648" y="302"/>
                  </a:cubicBezTo>
                  <a:cubicBezTo>
                    <a:pt x="645" y="294"/>
                    <a:pt x="645" y="294"/>
                    <a:pt x="645" y="294"/>
                  </a:cubicBezTo>
                  <a:cubicBezTo>
                    <a:pt x="645" y="294"/>
                    <a:pt x="645" y="294"/>
                    <a:pt x="645" y="294"/>
                  </a:cubicBezTo>
                  <a:cubicBezTo>
                    <a:pt x="633" y="266"/>
                    <a:pt x="633" y="266"/>
                    <a:pt x="633" y="266"/>
                  </a:cubicBezTo>
                  <a:cubicBezTo>
                    <a:pt x="628" y="252"/>
                    <a:pt x="628" y="252"/>
                    <a:pt x="628" y="252"/>
                  </a:cubicBezTo>
                  <a:cubicBezTo>
                    <a:pt x="628" y="252"/>
                    <a:pt x="628" y="252"/>
                    <a:pt x="628" y="252"/>
                  </a:cubicBezTo>
                  <a:cubicBezTo>
                    <a:pt x="618" y="229"/>
                    <a:pt x="618" y="229"/>
                    <a:pt x="618" y="229"/>
                  </a:cubicBezTo>
                  <a:cubicBezTo>
                    <a:pt x="675" y="147"/>
                    <a:pt x="675" y="147"/>
                    <a:pt x="675" y="147"/>
                  </a:cubicBezTo>
                  <a:cubicBezTo>
                    <a:pt x="599" y="71"/>
                    <a:pt x="599" y="71"/>
                    <a:pt x="599" y="71"/>
                  </a:cubicBezTo>
                  <a:cubicBezTo>
                    <a:pt x="518" y="128"/>
                    <a:pt x="518" y="128"/>
                    <a:pt x="518" y="128"/>
                  </a:cubicBezTo>
                  <a:cubicBezTo>
                    <a:pt x="444" y="97"/>
                    <a:pt x="444" y="97"/>
                    <a:pt x="444" y="97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02" y="98"/>
                    <a:pt x="302" y="98"/>
                    <a:pt x="302" y="98"/>
                  </a:cubicBezTo>
                  <a:cubicBezTo>
                    <a:pt x="229" y="128"/>
                    <a:pt x="229" y="128"/>
                    <a:pt x="229" y="128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129" y="229"/>
                    <a:pt x="129" y="229"/>
                    <a:pt x="129" y="229"/>
                  </a:cubicBezTo>
                  <a:cubicBezTo>
                    <a:pt x="98" y="302"/>
                    <a:pt x="98" y="302"/>
                    <a:pt x="98" y="302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98" y="444"/>
                    <a:pt x="98" y="444"/>
                    <a:pt x="98" y="444"/>
                  </a:cubicBezTo>
                  <a:cubicBezTo>
                    <a:pt x="129" y="518"/>
                    <a:pt x="129" y="518"/>
                    <a:pt x="129" y="518"/>
                  </a:cubicBezTo>
                  <a:cubicBezTo>
                    <a:pt x="72" y="599"/>
                    <a:pt x="72" y="599"/>
                    <a:pt x="72" y="599"/>
                  </a:cubicBezTo>
                  <a:cubicBezTo>
                    <a:pt x="148" y="675"/>
                    <a:pt x="148" y="675"/>
                    <a:pt x="148" y="675"/>
                  </a:cubicBezTo>
                  <a:cubicBezTo>
                    <a:pt x="229" y="618"/>
                    <a:pt x="229" y="618"/>
                    <a:pt x="229" y="61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20" y="746"/>
                    <a:pt x="320" y="746"/>
                    <a:pt x="320" y="746"/>
                  </a:cubicBezTo>
                  <a:cubicBezTo>
                    <a:pt x="427" y="746"/>
                    <a:pt x="427" y="746"/>
                    <a:pt x="427" y="746"/>
                  </a:cubicBezTo>
                  <a:close/>
                  <a:moveTo>
                    <a:pt x="571" y="346"/>
                  </a:moveTo>
                  <a:cubicBezTo>
                    <a:pt x="586" y="455"/>
                    <a:pt x="509" y="556"/>
                    <a:pt x="400" y="571"/>
                  </a:cubicBezTo>
                  <a:cubicBezTo>
                    <a:pt x="291" y="586"/>
                    <a:pt x="190" y="509"/>
                    <a:pt x="175" y="400"/>
                  </a:cubicBezTo>
                  <a:cubicBezTo>
                    <a:pt x="160" y="291"/>
                    <a:pt x="237" y="190"/>
                    <a:pt x="346" y="175"/>
                  </a:cubicBezTo>
                  <a:cubicBezTo>
                    <a:pt x="378" y="171"/>
                    <a:pt x="410" y="174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67" y="194"/>
                    <a:pt x="493" y="210"/>
                    <a:pt x="514" y="232"/>
                  </a:cubicBezTo>
                  <a:cubicBezTo>
                    <a:pt x="527" y="244"/>
                    <a:pt x="537" y="258"/>
                    <a:pt x="546" y="273"/>
                  </a:cubicBezTo>
                  <a:cubicBezTo>
                    <a:pt x="559" y="295"/>
                    <a:pt x="568" y="320"/>
                    <a:pt x="571" y="34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iṡḻíḑê">
              <a:extLst>
                <a:ext uri="{FF2B5EF4-FFF2-40B4-BE49-F238E27FC236}">
                  <a16:creationId xmlns:a16="http://schemas.microsoft.com/office/drawing/2014/main" id="{5547991B-A492-43DE-8D67-C726F4A39415}"/>
                </a:ext>
              </a:extLst>
            </p:cNvPr>
            <p:cNvSpPr/>
            <p:nvPr/>
          </p:nvSpPr>
          <p:spPr bwMode="auto">
            <a:xfrm>
              <a:off x="6230442" y="3417096"/>
              <a:ext cx="703223" cy="809397"/>
            </a:xfrm>
            <a:custGeom>
              <a:avLst/>
              <a:gdLst>
                <a:gd name="T0" fmla="*/ 120 w 241"/>
                <a:gd name="T1" fmla="*/ 0 h 277"/>
                <a:gd name="T2" fmla="*/ 187 w 241"/>
                <a:gd name="T3" fmla="*/ 66 h 277"/>
                <a:gd name="T4" fmla="*/ 120 w 241"/>
                <a:gd name="T5" fmla="*/ 132 h 277"/>
                <a:gd name="T6" fmla="*/ 54 w 241"/>
                <a:gd name="T7" fmla="*/ 66 h 277"/>
                <a:gd name="T8" fmla="*/ 120 w 241"/>
                <a:gd name="T9" fmla="*/ 0 h 277"/>
                <a:gd name="T10" fmla="*/ 49 w 241"/>
                <a:gd name="T11" fmla="*/ 148 h 277"/>
                <a:gd name="T12" fmla="*/ 79 w 241"/>
                <a:gd name="T13" fmla="*/ 148 h 277"/>
                <a:gd name="T14" fmla="*/ 106 w 241"/>
                <a:gd name="T15" fmla="*/ 193 h 277"/>
                <a:gd name="T16" fmla="*/ 134 w 241"/>
                <a:gd name="T17" fmla="*/ 193 h 277"/>
                <a:gd name="T18" fmla="*/ 161 w 241"/>
                <a:gd name="T19" fmla="*/ 148 h 277"/>
                <a:gd name="T20" fmla="*/ 192 w 241"/>
                <a:gd name="T21" fmla="*/ 148 h 277"/>
                <a:gd name="T22" fmla="*/ 241 w 241"/>
                <a:gd name="T23" fmla="*/ 197 h 277"/>
                <a:gd name="T24" fmla="*/ 241 w 241"/>
                <a:gd name="T25" fmla="*/ 277 h 277"/>
                <a:gd name="T26" fmla="*/ 0 w 241"/>
                <a:gd name="T27" fmla="*/ 277 h 277"/>
                <a:gd name="T28" fmla="*/ 0 w 241"/>
                <a:gd name="T29" fmla="*/ 197 h 277"/>
                <a:gd name="T30" fmla="*/ 49 w 241"/>
                <a:gd name="T31" fmla="*/ 14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277">
                  <a:moveTo>
                    <a:pt x="120" y="0"/>
                  </a:moveTo>
                  <a:cubicBezTo>
                    <a:pt x="157" y="0"/>
                    <a:pt x="187" y="29"/>
                    <a:pt x="187" y="66"/>
                  </a:cubicBezTo>
                  <a:cubicBezTo>
                    <a:pt x="187" y="102"/>
                    <a:pt x="157" y="132"/>
                    <a:pt x="120" y="132"/>
                  </a:cubicBezTo>
                  <a:cubicBezTo>
                    <a:pt x="84" y="132"/>
                    <a:pt x="54" y="102"/>
                    <a:pt x="54" y="66"/>
                  </a:cubicBezTo>
                  <a:cubicBezTo>
                    <a:pt x="54" y="29"/>
                    <a:pt x="84" y="0"/>
                    <a:pt x="120" y="0"/>
                  </a:cubicBezTo>
                  <a:close/>
                  <a:moveTo>
                    <a:pt x="49" y="148"/>
                  </a:moveTo>
                  <a:cubicBezTo>
                    <a:pt x="79" y="148"/>
                    <a:pt x="79" y="148"/>
                    <a:pt x="79" y="148"/>
                  </a:cubicBezTo>
                  <a:cubicBezTo>
                    <a:pt x="106" y="193"/>
                    <a:pt x="106" y="193"/>
                    <a:pt x="106" y="193"/>
                  </a:cubicBezTo>
                  <a:cubicBezTo>
                    <a:pt x="114" y="206"/>
                    <a:pt x="127" y="206"/>
                    <a:pt x="134" y="193"/>
                  </a:cubicBezTo>
                  <a:cubicBezTo>
                    <a:pt x="161" y="148"/>
                    <a:pt x="161" y="148"/>
                    <a:pt x="161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219" y="148"/>
                    <a:pt x="241" y="171"/>
                    <a:pt x="241" y="197"/>
                  </a:cubicBezTo>
                  <a:cubicBezTo>
                    <a:pt x="241" y="277"/>
                    <a:pt x="241" y="277"/>
                    <a:pt x="241" y="277"/>
                  </a:cubicBezTo>
                  <a:cubicBezTo>
                    <a:pt x="202" y="277"/>
                    <a:pt x="39" y="277"/>
                    <a:pt x="0" y="27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171"/>
                    <a:pt x="22" y="148"/>
                    <a:pt x="49" y="14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íślïdè">
              <a:extLst>
                <a:ext uri="{FF2B5EF4-FFF2-40B4-BE49-F238E27FC236}">
                  <a16:creationId xmlns:a16="http://schemas.microsoft.com/office/drawing/2014/main" id="{34D418EB-74EF-4654-B788-CA1BCF41DF0B}"/>
                </a:ext>
              </a:extLst>
            </p:cNvPr>
            <p:cNvSpPr/>
            <p:nvPr/>
          </p:nvSpPr>
          <p:spPr bwMode="auto">
            <a:xfrm>
              <a:off x="3977368" y="1256408"/>
              <a:ext cx="2261347" cy="2254452"/>
            </a:xfrm>
            <a:custGeom>
              <a:avLst/>
              <a:gdLst>
                <a:gd name="T0" fmla="*/ 630 w 775"/>
                <a:gd name="T1" fmla="*/ 746 h 772"/>
                <a:gd name="T2" fmla="*/ 628 w 775"/>
                <a:gd name="T3" fmla="*/ 747 h 772"/>
                <a:gd name="T4" fmla="*/ 533 w 775"/>
                <a:gd name="T5" fmla="*/ 772 h 772"/>
                <a:gd name="T6" fmla="*/ 385 w 775"/>
                <a:gd name="T7" fmla="*/ 641 h 772"/>
                <a:gd name="T8" fmla="*/ 418 w 775"/>
                <a:gd name="T9" fmla="*/ 537 h 772"/>
                <a:gd name="T10" fmla="*/ 421 w 775"/>
                <a:gd name="T11" fmla="*/ 529 h 772"/>
                <a:gd name="T12" fmla="*/ 34 w 775"/>
                <a:gd name="T13" fmla="*/ 159 h 772"/>
                <a:gd name="T14" fmla="*/ 37 w 775"/>
                <a:gd name="T15" fmla="*/ 37 h 772"/>
                <a:gd name="T16" fmla="*/ 37 w 775"/>
                <a:gd name="T17" fmla="*/ 37 h 772"/>
                <a:gd name="T18" fmla="*/ 159 w 775"/>
                <a:gd name="T19" fmla="*/ 34 h 772"/>
                <a:gd name="T20" fmla="*/ 527 w 775"/>
                <a:gd name="T21" fmla="*/ 419 h 772"/>
                <a:gd name="T22" fmla="*/ 540 w 775"/>
                <a:gd name="T23" fmla="*/ 416 h 772"/>
                <a:gd name="T24" fmla="*/ 643 w 775"/>
                <a:gd name="T25" fmla="*/ 382 h 772"/>
                <a:gd name="T26" fmla="*/ 775 w 775"/>
                <a:gd name="T27" fmla="*/ 530 h 772"/>
                <a:gd name="T28" fmla="*/ 749 w 775"/>
                <a:gd name="T29" fmla="*/ 625 h 772"/>
                <a:gd name="T30" fmla="*/ 749 w 775"/>
                <a:gd name="T31" fmla="*/ 627 h 772"/>
                <a:gd name="T32" fmla="*/ 745 w 775"/>
                <a:gd name="T33" fmla="*/ 623 h 772"/>
                <a:gd name="T34" fmla="*/ 646 w 775"/>
                <a:gd name="T35" fmla="*/ 524 h 772"/>
                <a:gd name="T36" fmla="*/ 567 w 775"/>
                <a:gd name="T37" fmla="*/ 564 h 772"/>
                <a:gd name="T38" fmla="*/ 527 w 775"/>
                <a:gd name="T39" fmla="*/ 644 h 772"/>
                <a:gd name="T40" fmla="*/ 625 w 775"/>
                <a:gd name="T41" fmla="*/ 742 h 772"/>
                <a:gd name="T42" fmla="*/ 630 w 775"/>
                <a:gd name="T43" fmla="*/ 746 h 772"/>
                <a:gd name="T44" fmla="*/ 129 w 775"/>
                <a:gd name="T45" fmla="*/ 129 h 772"/>
                <a:gd name="T46" fmla="*/ 71 w 775"/>
                <a:gd name="T47" fmla="*/ 129 h 772"/>
                <a:gd name="T48" fmla="*/ 71 w 775"/>
                <a:gd name="T49" fmla="*/ 70 h 772"/>
                <a:gd name="T50" fmla="*/ 129 w 775"/>
                <a:gd name="T51" fmla="*/ 70 h 772"/>
                <a:gd name="T52" fmla="*/ 129 w 775"/>
                <a:gd name="T53" fmla="*/ 12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5" h="772">
                  <a:moveTo>
                    <a:pt x="630" y="746"/>
                  </a:moveTo>
                  <a:cubicBezTo>
                    <a:pt x="628" y="747"/>
                    <a:pt x="628" y="747"/>
                    <a:pt x="628" y="747"/>
                  </a:cubicBezTo>
                  <a:cubicBezTo>
                    <a:pt x="533" y="772"/>
                    <a:pt x="533" y="772"/>
                    <a:pt x="533" y="772"/>
                  </a:cubicBezTo>
                  <a:cubicBezTo>
                    <a:pt x="385" y="641"/>
                    <a:pt x="385" y="641"/>
                    <a:pt x="385" y="641"/>
                  </a:cubicBezTo>
                  <a:cubicBezTo>
                    <a:pt x="418" y="537"/>
                    <a:pt x="418" y="537"/>
                    <a:pt x="418" y="537"/>
                  </a:cubicBezTo>
                  <a:cubicBezTo>
                    <a:pt x="421" y="529"/>
                    <a:pt x="421" y="529"/>
                    <a:pt x="421" y="529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0" y="127"/>
                    <a:pt x="4" y="70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70" y="4"/>
                    <a:pt x="127" y="0"/>
                    <a:pt x="159" y="34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40" y="416"/>
                    <a:pt x="540" y="416"/>
                    <a:pt x="540" y="416"/>
                  </a:cubicBezTo>
                  <a:cubicBezTo>
                    <a:pt x="643" y="382"/>
                    <a:pt x="643" y="382"/>
                    <a:pt x="643" y="382"/>
                  </a:cubicBezTo>
                  <a:cubicBezTo>
                    <a:pt x="775" y="530"/>
                    <a:pt x="775" y="530"/>
                    <a:pt x="775" y="530"/>
                  </a:cubicBezTo>
                  <a:cubicBezTo>
                    <a:pt x="749" y="625"/>
                    <a:pt x="749" y="625"/>
                    <a:pt x="749" y="625"/>
                  </a:cubicBezTo>
                  <a:cubicBezTo>
                    <a:pt x="749" y="627"/>
                    <a:pt x="749" y="627"/>
                    <a:pt x="749" y="627"/>
                  </a:cubicBezTo>
                  <a:cubicBezTo>
                    <a:pt x="745" y="623"/>
                    <a:pt x="745" y="623"/>
                    <a:pt x="745" y="623"/>
                  </a:cubicBezTo>
                  <a:cubicBezTo>
                    <a:pt x="646" y="524"/>
                    <a:pt x="646" y="524"/>
                    <a:pt x="646" y="524"/>
                  </a:cubicBezTo>
                  <a:cubicBezTo>
                    <a:pt x="567" y="564"/>
                    <a:pt x="567" y="564"/>
                    <a:pt x="567" y="564"/>
                  </a:cubicBezTo>
                  <a:cubicBezTo>
                    <a:pt x="527" y="644"/>
                    <a:pt x="527" y="644"/>
                    <a:pt x="527" y="644"/>
                  </a:cubicBezTo>
                  <a:cubicBezTo>
                    <a:pt x="625" y="742"/>
                    <a:pt x="625" y="742"/>
                    <a:pt x="625" y="742"/>
                  </a:cubicBezTo>
                  <a:cubicBezTo>
                    <a:pt x="630" y="746"/>
                    <a:pt x="630" y="746"/>
                    <a:pt x="630" y="746"/>
                  </a:cubicBezTo>
                  <a:close/>
                  <a:moveTo>
                    <a:pt x="129" y="129"/>
                  </a:moveTo>
                  <a:cubicBezTo>
                    <a:pt x="113" y="145"/>
                    <a:pt x="87" y="145"/>
                    <a:pt x="71" y="129"/>
                  </a:cubicBezTo>
                  <a:cubicBezTo>
                    <a:pt x="55" y="113"/>
                    <a:pt x="55" y="86"/>
                    <a:pt x="71" y="70"/>
                  </a:cubicBezTo>
                  <a:cubicBezTo>
                    <a:pt x="87" y="54"/>
                    <a:pt x="113" y="54"/>
                    <a:pt x="129" y="70"/>
                  </a:cubicBezTo>
                  <a:cubicBezTo>
                    <a:pt x="145" y="86"/>
                    <a:pt x="145" y="113"/>
                    <a:pt x="129" y="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iṥḻiḋe">
              <a:extLst>
                <a:ext uri="{FF2B5EF4-FFF2-40B4-BE49-F238E27FC236}">
                  <a16:creationId xmlns:a16="http://schemas.microsoft.com/office/drawing/2014/main" id="{DD3D4E05-E61F-433D-A357-4674BCB5B695}"/>
                </a:ext>
              </a:extLst>
            </p:cNvPr>
            <p:cNvSpPr/>
            <p:nvPr/>
          </p:nvSpPr>
          <p:spPr bwMode="auto">
            <a:xfrm>
              <a:off x="7403877" y="2087251"/>
              <a:ext cx="299176" cy="563737"/>
            </a:xfrm>
            <a:custGeom>
              <a:avLst/>
              <a:gdLst>
                <a:gd name="T0" fmla="*/ 21 w 51"/>
                <a:gd name="T1" fmla="*/ 72 h 94"/>
                <a:gd name="T2" fmla="*/ 22 w 51"/>
                <a:gd name="T3" fmla="*/ 50 h 94"/>
                <a:gd name="T4" fmla="*/ 7 w 51"/>
                <a:gd name="T5" fmla="*/ 40 h 94"/>
                <a:gd name="T6" fmla="*/ 3 w 51"/>
                <a:gd name="T7" fmla="*/ 26 h 94"/>
                <a:gd name="T8" fmla="*/ 9 w 51"/>
                <a:gd name="T9" fmla="*/ 11 h 94"/>
                <a:gd name="T10" fmla="*/ 23 w 51"/>
                <a:gd name="T11" fmla="*/ 5 h 94"/>
                <a:gd name="T12" fmla="*/ 23 w 51"/>
                <a:gd name="T13" fmla="*/ 0 h 94"/>
                <a:gd name="T14" fmla="*/ 31 w 51"/>
                <a:gd name="T15" fmla="*/ 0 h 94"/>
                <a:gd name="T16" fmla="*/ 31 w 51"/>
                <a:gd name="T17" fmla="*/ 5 h 94"/>
                <a:gd name="T18" fmla="*/ 44 w 51"/>
                <a:gd name="T19" fmla="*/ 11 h 94"/>
                <a:gd name="T20" fmla="*/ 50 w 51"/>
                <a:gd name="T21" fmla="*/ 24 h 94"/>
                <a:gd name="T22" fmla="*/ 37 w 51"/>
                <a:gd name="T23" fmla="*/ 25 h 94"/>
                <a:gd name="T24" fmla="*/ 30 w 51"/>
                <a:gd name="T25" fmla="*/ 17 h 94"/>
                <a:gd name="T26" fmla="*/ 30 w 51"/>
                <a:gd name="T27" fmla="*/ 37 h 94"/>
                <a:gd name="T28" fmla="*/ 47 w 51"/>
                <a:gd name="T29" fmla="*/ 47 h 94"/>
                <a:gd name="T30" fmla="*/ 51 w 51"/>
                <a:gd name="T31" fmla="*/ 61 h 94"/>
                <a:gd name="T32" fmla="*/ 45 w 51"/>
                <a:gd name="T33" fmla="*/ 76 h 94"/>
                <a:gd name="T34" fmla="*/ 29 w 51"/>
                <a:gd name="T35" fmla="*/ 84 h 94"/>
                <a:gd name="T36" fmla="*/ 28 w 51"/>
                <a:gd name="T37" fmla="*/ 94 h 94"/>
                <a:gd name="T38" fmla="*/ 21 w 51"/>
                <a:gd name="T39" fmla="*/ 94 h 94"/>
                <a:gd name="T40" fmla="*/ 21 w 51"/>
                <a:gd name="T41" fmla="*/ 84 h 94"/>
                <a:gd name="T42" fmla="*/ 6 w 51"/>
                <a:gd name="T43" fmla="*/ 77 h 94"/>
                <a:gd name="T44" fmla="*/ 0 w 51"/>
                <a:gd name="T45" fmla="*/ 61 h 94"/>
                <a:gd name="T46" fmla="*/ 14 w 51"/>
                <a:gd name="T47" fmla="*/ 60 h 94"/>
                <a:gd name="T48" fmla="*/ 16 w 51"/>
                <a:gd name="T49" fmla="*/ 67 h 94"/>
                <a:gd name="T50" fmla="*/ 21 w 51"/>
                <a:gd name="T51" fmla="*/ 72 h 94"/>
                <a:gd name="T52" fmla="*/ 23 w 51"/>
                <a:gd name="T53" fmla="*/ 17 h 94"/>
                <a:gd name="T54" fmla="*/ 18 w 51"/>
                <a:gd name="T55" fmla="*/ 20 h 94"/>
                <a:gd name="T56" fmla="*/ 16 w 51"/>
                <a:gd name="T57" fmla="*/ 25 h 94"/>
                <a:gd name="T58" fmla="*/ 17 w 51"/>
                <a:gd name="T59" fmla="*/ 31 h 94"/>
                <a:gd name="T60" fmla="*/ 22 w 51"/>
                <a:gd name="T61" fmla="*/ 35 h 94"/>
                <a:gd name="T62" fmla="*/ 23 w 51"/>
                <a:gd name="T63" fmla="*/ 17 h 94"/>
                <a:gd name="T64" fmla="*/ 29 w 51"/>
                <a:gd name="T65" fmla="*/ 72 h 94"/>
                <a:gd name="T66" fmla="*/ 35 w 51"/>
                <a:gd name="T67" fmla="*/ 69 h 94"/>
                <a:gd name="T68" fmla="*/ 38 w 51"/>
                <a:gd name="T69" fmla="*/ 62 h 94"/>
                <a:gd name="T70" fmla="*/ 36 w 51"/>
                <a:gd name="T71" fmla="*/ 56 h 94"/>
                <a:gd name="T72" fmla="*/ 29 w 51"/>
                <a:gd name="T73" fmla="*/ 52 h 94"/>
                <a:gd name="T74" fmla="*/ 29 w 51"/>
                <a:gd name="T75" fmla="*/ 7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94">
                  <a:moveTo>
                    <a:pt x="21" y="72"/>
                  </a:moveTo>
                  <a:cubicBezTo>
                    <a:pt x="22" y="50"/>
                    <a:pt x="22" y="50"/>
                    <a:pt x="22" y="50"/>
                  </a:cubicBezTo>
                  <a:cubicBezTo>
                    <a:pt x="15" y="47"/>
                    <a:pt x="10" y="44"/>
                    <a:pt x="7" y="40"/>
                  </a:cubicBezTo>
                  <a:cubicBezTo>
                    <a:pt x="4" y="36"/>
                    <a:pt x="3" y="31"/>
                    <a:pt x="3" y="26"/>
                  </a:cubicBezTo>
                  <a:cubicBezTo>
                    <a:pt x="3" y="20"/>
                    <a:pt x="5" y="15"/>
                    <a:pt x="9" y="11"/>
                  </a:cubicBezTo>
                  <a:cubicBezTo>
                    <a:pt x="12" y="8"/>
                    <a:pt x="17" y="6"/>
                    <a:pt x="23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6" y="6"/>
                    <a:pt x="41" y="8"/>
                    <a:pt x="44" y="11"/>
                  </a:cubicBezTo>
                  <a:cubicBezTo>
                    <a:pt x="47" y="15"/>
                    <a:pt x="49" y="19"/>
                    <a:pt x="50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1"/>
                    <a:pt x="34" y="18"/>
                    <a:pt x="30" y="1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8" y="40"/>
                    <a:pt x="44" y="43"/>
                    <a:pt x="47" y="47"/>
                  </a:cubicBezTo>
                  <a:cubicBezTo>
                    <a:pt x="50" y="50"/>
                    <a:pt x="51" y="55"/>
                    <a:pt x="51" y="61"/>
                  </a:cubicBezTo>
                  <a:cubicBezTo>
                    <a:pt x="51" y="67"/>
                    <a:pt x="49" y="72"/>
                    <a:pt x="45" y="76"/>
                  </a:cubicBezTo>
                  <a:cubicBezTo>
                    <a:pt x="41" y="81"/>
                    <a:pt x="36" y="83"/>
                    <a:pt x="29" y="84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5" y="83"/>
                    <a:pt x="10" y="81"/>
                    <a:pt x="6" y="77"/>
                  </a:cubicBezTo>
                  <a:cubicBezTo>
                    <a:pt x="3" y="73"/>
                    <a:pt x="1" y="68"/>
                    <a:pt x="0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2"/>
                    <a:pt x="15" y="65"/>
                    <a:pt x="16" y="67"/>
                  </a:cubicBezTo>
                  <a:cubicBezTo>
                    <a:pt x="18" y="69"/>
                    <a:pt x="19" y="71"/>
                    <a:pt x="21" y="72"/>
                  </a:cubicBezTo>
                  <a:close/>
                  <a:moveTo>
                    <a:pt x="23" y="17"/>
                  </a:moveTo>
                  <a:cubicBezTo>
                    <a:pt x="21" y="17"/>
                    <a:pt x="19" y="18"/>
                    <a:pt x="18" y="20"/>
                  </a:cubicBezTo>
                  <a:cubicBezTo>
                    <a:pt x="16" y="22"/>
                    <a:pt x="16" y="23"/>
                    <a:pt x="16" y="25"/>
                  </a:cubicBezTo>
                  <a:cubicBezTo>
                    <a:pt x="16" y="27"/>
                    <a:pt x="16" y="29"/>
                    <a:pt x="17" y="31"/>
                  </a:cubicBezTo>
                  <a:cubicBezTo>
                    <a:pt x="18" y="32"/>
                    <a:pt x="20" y="34"/>
                    <a:pt x="22" y="35"/>
                  </a:cubicBezTo>
                  <a:lnTo>
                    <a:pt x="23" y="17"/>
                  </a:lnTo>
                  <a:close/>
                  <a:moveTo>
                    <a:pt x="29" y="72"/>
                  </a:moveTo>
                  <a:cubicBezTo>
                    <a:pt x="32" y="72"/>
                    <a:pt x="34" y="71"/>
                    <a:pt x="35" y="69"/>
                  </a:cubicBezTo>
                  <a:cubicBezTo>
                    <a:pt x="37" y="67"/>
                    <a:pt x="38" y="65"/>
                    <a:pt x="38" y="62"/>
                  </a:cubicBezTo>
                  <a:cubicBezTo>
                    <a:pt x="38" y="60"/>
                    <a:pt x="38" y="58"/>
                    <a:pt x="36" y="56"/>
                  </a:cubicBezTo>
                  <a:cubicBezTo>
                    <a:pt x="35" y="54"/>
                    <a:pt x="33" y="53"/>
                    <a:pt x="29" y="52"/>
                  </a:cubicBezTo>
                  <a:lnTo>
                    <a:pt x="29" y="7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îSľïďé">
              <a:extLst>
                <a:ext uri="{FF2B5EF4-FFF2-40B4-BE49-F238E27FC236}">
                  <a16:creationId xmlns:a16="http://schemas.microsoft.com/office/drawing/2014/main" id="{4AD89B4F-C7E3-45FF-BC2E-FA0AA7A81050}"/>
                </a:ext>
              </a:extLst>
            </p:cNvPr>
            <p:cNvSpPr/>
            <p:nvPr/>
          </p:nvSpPr>
          <p:spPr bwMode="auto">
            <a:xfrm>
              <a:off x="7348855" y="5100861"/>
              <a:ext cx="409223" cy="494684"/>
            </a:xfrm>
            <a:custGeom>
              <a:avLst/>
              <a:gdLst>
                <a:gd name="T0" fmla="*/ 186 w 498"/>
                <a:gd name="T1" fmla="*/ 490 h 602"/>
                <a:gd name="T2" fmla="*/ 412 w 498"/>
                <a:gd name="T3" fmla="*/ 138 h 602"/>
                <a:gd name="T4" fmla="*/ 422 w 498"/>
                <a:gd name="T5" fmla="*/ 150 h 602"/>
                <a:gd name="T6" fmla="*/ 440 w 498"/>
                <a:gd name="T7" fmla="*/ 180 h 602"/>
                <a:gd name="T8" fmla="*/ 192 w 498"/>
                <a:gd name="T9" fmla="*/ 516 h 602"/>
                <a:gd name="T10" fmla="*/ 102 w 498"/>
                <a:gd name="T11" fmla="*/ 550 h 602"/>
                <a:gd name="T12" fmla="*/ 62 w 498"/>
                <a:gd name="T13" fmla="*/ 568 h 602"/>
                <a:gd name="T14" fmla="*/ 42 w 498"/>
                <a:gd name="T15" fmla="*/ 572 h 602"/>
                <a:gd name="T16" fmla="*/ 38 w 498"/>
                <a:gd name="T17" fmla="*/ 570 h 602"/>
                <a:gd name="T18" fmla="*/ 32 w 498"/>
                <a:gd name="T19" fmla="*/ 560 h 602"/>
                <a:gd name="T20" fmla="*/ 30 w 498"/>
                <a:gd name="T21" fmla="*/ 536 h 602"/>
                <a:gd name="T22" fmla="*/ 32 w 498"/>
                <a:gd name="T23" fmla="*/ 502 h 602"/>
                <a:gd name="T24" fmla="*/ 34 w 498"/>
                <a:gd name="T25" fmla="*/ 502 h 602"/>
                <a:gd name="T26" fmla="*/ 34 w 498"/>
                <a:gd name="T27" fmla="*/ 500 h 602"/>
                <a:gd name="T28" fmla="*/ 48 w 498"/>
                <a:gd name="T29" fmla="*/ 500 h 602"/>
                <a:gd name="T30" fmla="*/ 56 w 498"/>
                <a:gd name="T31" fmla="*/ 504 h 602"/>
                <a:gd name="T32" fmla="*/ 76 w 498"/>
                <a:gd name="T33" fmla="*/ 516 h 602"/>
                <a:gd name="T34" fmla="*/ 90 w 498"/>
                <a:gd name="T35" fmla="*/ 530 h 602"/>
                <a:gd name="T36" fmla="*/ 100 w 498"/>
                <a:gd name="T37" fmla="*/ 540 h 602"/>
                <a:gd name="T38" fmla="*/ 102 w 498"/>
                <a:gd name="T39" fmla="*/ 550 h 602"/>
                <a:gd name="T40" fmla="*/ 288 w 498"/>
                <a:gd name="T41" fmla="*/ 72 h 602"/>
                <a:gd name="T42" fmla="*/ 308 w 498"/>
                <a:gd name="T43" fmla="*/ 76 h 602"/>
                <a:gd name="T44" fmla="*/ 334 w 498"/>
                <a:gd name="T45" fmla="*/ 86 h 602"/>
                <a:gd name="T46" fmla="*/ 70 w 498"/>
                <a:gd name="T47" fmla="*/ 396 h 602"/>
                <a:gd name="T48" fmla="*/ 288 w 498"/>
                <a:gd name="T49" fmla="*/ 72 h 602"/>
                <a:gd name="T50" fmla="*/ 130 w 498"/>
                <a:gd name="T51" fmla="*/ 480 h 602"/>
                <a:gd name="T52" fmla="*/ 130 w 498"/>
                <a:gd name="T53" fmla="*/ 444 h 602"/>
                <a:gd name="T54" fmla="*/ 130 w 498"/>
                <a:gd name="T55" fmla="*/ 442 h 602"/>
                <a:gd name="T56" fmla="*/ 118 w 498"/>
                <a:gd name="T57" fmla="*/ 442 h 602"/>
                <a:gd name="T58" fmla="*/ 356 w 498"/>
                <a:gd name="T59" fmla="*/ 96 h 602"/>
                <a:gd name="T60" fmla="*/ 378 w 498"/>
                <a:gd name="T61" fmla="*/ 108 h 602"/>
                <a:gd name="T62" fmla="*/ 396 w 498"/>
                <a:gd name="T63" fmla="*/ 122 h 602"/>
                <a:gd name="T64" fmla="*/ 130 w 498"/>
                <a:gd name="T65" fmla="*/ 480 h 602"/>
                <a:gd name="T66" fmla="*/ 432 w 498"/>
                <a:gd name="T67" fmla="*/ 38 h 602"/>
                <a:gd name="T68" fmla="*/ 388 w 498"/>
                <a:gd name="T69" fmla="*/ 14 h 602"/>
                <a:gd name="T70" fmla="*/ 350 w 498"/>
                <a:gd name="T71" fmla="*/ 2 h 602"/>
                <a:gd name="T72" fmla="*/ 322 w 498"/>
                <a:gd name="T73" fmla="*/ 0 h 602"/>
                <a:gd name="T74" fmla="*/ 308 w 498"/>
                <a:gd name="T75" fmla="*/ 4 h 602"/>
                <a:gd name="T76" fmla="*/ 260 w 498"/>
                <a:gd name="T77" fmla="*/ 70 h 602"/>
                <a:gd name="T78" fmla="*/ 8 w 498"/>
                <a:gd name="T79" fmla="*/ 408 h 602"/>
                <a:gd name="T80" fmla="*/ 2 w 498"/>
                <a:gd name="T81" fmla="*/ 450 h 602"/>
                <a:gd name="T82" fmla="*/ 0 w 498"/>
                <a:gd name="T83" fmla="*/ 516 h 602"/>
                <a:gd name="T84" fmla="*/ 0 w 498"/>
                <a:gd name="T85" fmla="*/ 538 h 602"/>
                <a:gd name="T86" fmla="*/ 6 w 498"/>
                <a:gd name="T87" fmla="*/ 578 h 602"/>
                <a:gd name="T88" fmla="*/ 12 w 498"/>
                <a:gd name="T89" fmla="*/ 598 h 602"/>
                <a:gd name="T90" fmla="*/ 14 w 498"/>
                <a:gd name="T91" fmla="*/ 602 h 602"/>
                <a:gd name="T92" fmla="*/ 24 w 498"/>
                <a:gd name="T93" fmla="*/ 602 h 602"/>
                <a:gd name="T94" fmla="*/ 62 w 498"/>
                <a:gd name="T95" fmla="*/ 596 h 602"/>
                <a:gd name="T96" fmla="*/ 448 w 498"/>
                <a:gd name="T97" fmla="*/ 210 h 602"/>
                <a:gd name="T98" fmla="*/ 478 w 498"/>
                <a:gd name="T99" fmla="*/ 168 h 602"/>
                <a:gd name="T100" fmla="*/ 496 w 498"/>
                <a:gd name="T101" fmla="*/ 144 h 602"/>
                <a:gd name="T102" fmla="*/ 498 w 498"/>
                <a:gd name="T103" fmla="*/ 128 h 602"/>
                <a:gd name="T104" fmla="*/ 488 w 498"/>
                <a:gd name="T105" fmla="*/ 100 h 602"/>
                <a:gd name="T106" fmla="*/ 466 w 498"/>
                <a:gd name="T107" fmla="*/ 68 h 602"/>
                <a:gd name="T108" fmla="*/ 432 w 498"/>
                <a:gd name="T109" fmla="*/ 38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8" h="602">
                  <a:moveTo>
                    <a:pt x="192" y="516"/>
                  </a:moveTo>
                  <a:lnTo>
                    <a:pt x="186" y="490"/>
                  </a:lnTo>
                  <a:lnTo>
                    <a:pt x="144" y="500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22" y="150"/>
                  </a:lnTo>
                  <a:lnTo>
                    <a:pt x="428" y="160"/>
                  </a:lnTo>
                  <a:lnTo>
                    <a:pt x="440" y="180"/>
                  </a:lnTo>
                  <a:lnTo>
                    <a:pt x="192" y="516"/>
                  </a:lnTo>
                  <a:lnTo>
                    <a:pt x="192" y="516"/>
                  </a:lnTo>
                  <a:close/>
                  <a:moveTo>
                    <a:pt x="102" y="550"/>
                  </a:moveTo>
                  <a:lnTo>
                    <a:pt x="102" y="550"/>
                  </a:lnTo>
                  <a:lnTo>
                    <a:pt x="80" y="560"/>
                  </a:lnTo>
                  <a:lnTo>
                    <a:pt x="62" y="568"/>
                  </a:lnTo>
                  <a:lnTo>
                    <a:pt x="52" y="570"/>
                  </a:lnTo>
                  <a:lnTo>
                    <a:pt x="42" y="572"/>
                  </a:lnTo>
                  <a:lnTo>
                    <a:pt x="42" y="572"/>
                  </a:lnTo>
                  <a:lnTo>
                    <a:pt x="38" y="570"/>
                  </a:lnTo>
                  <a:lnTo>
                    <a:pt x="36" y="568"/>
                  </a:lnTo>
                  <a:lnTo>
                    <a:pt x="32" y="560"/>
                  </a:lnTo>
                  <a:lnTo>
                    <a:pt x="32" y="550"/>
                  </a:lnTo>
                  <a:lnTo>
                    <a:pt x="30" y="536"/>
                  </a:lnTo>
                  <a:lnTo>
                    <a:pt x="32" y="512"/>
                  </a:lnTo>
                  <a:lnTo>
                    <a:pt x="32" y="502"/>
                  </a:lnTo>
                  <a:lnTo>
                    <a:pt x="34" y="502"/>
                  </a:lnTo>
                  <a:lnTo>
                    <a:pt x="34" y="502"/>
                  </a:lnTo>
                  <a:lnTo>
                    <a:pt x="34" y="500"/>
                  </a:lnTo>
                  <a:lnTo>
                    <a:pt x="34" y="500"/>
                  </a:lnTo>
                  <a:lnTo>
                    <a:pt x="40" y="500"/>
                  </a:lnTo>
                  <a:lnTo>
                    <a:pt x="48" y="500"/>
                  </a:lnTo>
                  <a:lnTo>
                    <a:pt x="56" y="504"/>
                  </a:lnTo>
                  <a:lnTo>
                    <a:pt x="56" y="504"/>
                  </a:lnTo>
                  <a:lnTo>
                    <a:pt x="66" y="508"/>
                  </a:lnTo>
                  <a:lnTo>
                    <a:pt x="76" y="516"/>
                  </a:lnTo>
                  <a:lnTo>
                    <a:pt x="76" y="516"/>
                  </a:lnTo>
                  <a:lnTo>
                    <a:pt x="90" y="530"/>
                  </a:lnTo>
                  <a:lnTo>
                    <a:pt x="100" y="540"/>
                  </a:lnTo>
                  <a:lnTo>
                    <a:pt x="100" y="540"/>
                  </a:lnTo>
                  <a:lnTo>
                    <a:pt x="102" y="546"/>
                  </a:lnTo>
                  <a:lnTo>
                    <a:pt x="102" y="550"/>
                  </a:lnTo>
                  <a:lnTo>
                    <a:pt x="102" y="550"/>
                  </a:lnTo>
                  <a:close/>
                  <a:moveTo>
                    <a:pt x="288" y="72"/>
                  </a:moveTo>
                  <a:lnTo>
                    <a:pt x="288" y="72"/>
                  </a:lnTo>
                  <a:lnTo>
                    <a:pt x="308" y="76"/>
                  </a:lnTo>
                  <a:lnTo>
                    <a:pt x="334" y="84"/>
                  </a:lnTo>
                  <a:lnTo>
                    <a:pt x="334" y="86"/>
                  </a:lnTo>
                  <a:lnTo>
                    <a:pt x="70" y="444"/>
                  </a:lnTo>
                  <a:lnTo>
                    <a:pt x="70" y="396"/>
                  </a:lnTo>
                  <a:lnTo>
                    <a:pt x="46" y="398"/>
                  </a:lnTo>
                  <a:lnTo>
                    <a:pt x="288" y="72"/>
                  </a:lnTo>
                  <a:lnTo>
                    <a:pt x="288" y="72"/>
                  </a:lnTo>
                  <a:close/>
                  <a:moveTo>
                    <a:pt x="130" y="480"/>
                  </a:moveTo>
                  <a:lnTo>
                    <a:pt x="130" y="480"/>
                  </a:lnTo>
                  <a:lnTo>
                    <a:pt x="130" y="444"/>
                  </a:lnTo>
                  <a:lnTo>
                    <a:pt x="130" y="444"/>
                  </a:lnTo>
                  <a:lnTo>
                    <a:pt x="130" y="442"/>
                  </a:lnTo>
                  <a:lnTo>
                    <a:pt x="126" y="442"/>
                  </a:lnTo>
                  <a:lnTo>
                    <a:pt x="118" y="442"/>
                  </a:lnTo>
                  <a:lnTo>
                    <a:pt x="92" y="452"/>
                  </a:lnTo>
                  <a:lnTo>
                    <a:pt x="356" y="96"/>
                  </a:lnTo>
                  <a:lnTo>
                    <a:pt x="356" y="96"/>
                  </a:lnTo>
                  <a:lnTo>
                    <a:pt x="378" y="108"/>
                  </a:lnTo>
                  <a:lnTo>
                    <a:pt x="378" y="108"/>
                  </a:lnTo>
                  <a:lnTo>
                    <a:pt x="396" y="122"/>
                  </a:lnTo>
                  <a:lnTo>
                    <a:pt x="130" y="480"/>
                  </a:lnTo>
                  <a:lnTo>
                    <a:pt x="130" y="480"/>
                  </a:lnTo>
                  <a:close/>
                  <a:moveTo>
                    <a:pt x="432" y="38"/>
                  </a:moveTo>
                  <a:lnTo>
                    <a:pt x="432" y="38"/>
                  </a:lnTo>
                  <a:lnTo>
                    <a:pt x="410" y="24"/>
                  </a:lnTo>
                  <a:lnTo>
                    <a:pt x="388" y="14"/>
                  </a:lnTo>
                  <a:lnTo>
                    <a:pt x="368" y="6"/>
                  </a:lnTo>
                  <a:lnTo>
                    <a:pt x="350" y="2"/>
                  </a:lnTo>
                  <a:lnTo>
                    <a:pt x="334" y="0"/>
                  </a:lnTo>
                  <a:lnTo>
                    <a:pt x="322" y="0"/>
                  </a:lnTo>
                  <a:lnTo>
                    <a:pt x="314" y="0"/>
                  </a:lnTo>
                  <a:lnTo>
                    <a:pt x="308" y="4"/>
                  </a:lnTo>
                  <a:lnTo>
                    <a:pt x="290" y="28"/>
                  </a:lnTo>
                  <a:lnTo>
                    <a:pt x="260" y="70"/>
                  </a:lnTo>
                  <a:lnTo>
                    <a:pt x="16" y="398"/>
                  </a:lnTo>
                  <a:lnTo>
                    <a:pt x="8" y="408"/>
                  </a:lnTo>
                  <a:lnTo>
                    <a:pt x="8" y="408"/>
                  </a:lnTo>
                  <a:lnTo>
                    <a:pt x="2" y="450"/>
                  </a:lnTo>
                  <a:lnTo>
                    <a:pt x="0" y="492"/>
                  </a:lnTo>
                  <a:lnTo>
                    <a:pt x="0" y="516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2" y="560"/>
                  </a:lnTo>
                  <a:lnTo>
                    <a:pt x="6" y="578"/>
                  </a:lnTo>
                  <a:lnTo>
                    <a:pt x="10" y="594"/>
                  </a:lnTo>
                  <a:lnTo>
                    <a:pt x="12" y="598"/>
                  </a:lnTo>
                  <a:lnTo>
                    <a:pt x="14" y="602"/>
                  </a:lnTo>
                  <a:lnTo>
                    <a:pt x="14" y="602"/>
                  </a:lnTo>
                  <a:lnTo>
                    <a:pt x="18" y="602"/>
                  </a:lnTo>
                  <a:lnTo>
                    <a:pt x="24" y="602"/>
                  </a:lnTo>
                  <a:lnTo>
                    <a:pt x="40" y="600"/>
                  </a:lnTo>
                  <a:lnTo>
                    <a:pt x="62" y="596"/>
                  </a:lnTo>
                  <a:lnTo>
                    <a:pt x="196" y="548"/>
                  </a:lnTo>
                  <a:lnTo>
                    <a:pt x="448" y="210"/>
                  </a:lnTo>
                  <a:lnTo>
                    <a:pt x="452" y="204"/>
                  </a:lnTo>
                  <a:lnTo>
                    <a:pt x="478" y="168"/>
                  </a:lnTo>
                  <a:lnTo>
                    <a:pt x="496" y="144"/>
                  </a:lnTo>
                  <a:lnTo>
                    <a:pt x="496" y="144"/>
                  </a:lnTo>
                  <a:lnTo>
                    <a:pt x="498" y="138"/>
                  </a:lnTo>
                  <a:lnTo>
                    <a:pt x="498" y="128"/>
                  </a:lnTo>
                  <a:lnTo>
                    <a:pt x="494" y="114"/>
                  </a:lnTo>
                  <a:lnTo>
                    <a:pt x="488" y="100"/>
                  </a:lnTo>
                  <a:lnTo>
                    <a:pt x="478" y="84"/>
                  </a:lnTo>
                  <a:lnTo>
                    <a:pt x="466" y="68"/>
                  </a:lnTo>
                  <a:lnTo>
                    <a:pt x="450" y="52"/>
                  </a:lnTo>
                  <a:lnTo>
                    <a:pt x="432" y="38"/>
                  </a:lnTo>
                  <a:lnTo>
                    <a:pt x="432" y="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isḻîḓè">
              <a:extLst>
                <a:ext uri="{FF2B5EF4-FFF2-40B4-BE49-F238E27FC236}">
                  <a16:creationId xmlns:a16="http://schemas.microsoft.com/office/drawing/2014/main" id="{81322AA1-88CF-45A5-B89F-73DBA12BF4CB}"/>
                </a:ext>
              </a:extLst>
            </p:cNvPr>
            <p:cNvSpPr/>
            <p:nvPr/>
          </p:nvSpPr>
          <p:spPr bwMode="auto">
            <a:xfrm>
              <a:off x="671512" y="1919571"/>
              <a:ext cx="3589337" cy="299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lvl="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/>
                <a:t>支持函数式、并发式、过程式以及面向对象的编程风格</a:t>
              </a:r>
              <a:endParaRPr lang="en-US" altLang="zh-CN" sz="2400" dirty="0"/>
            </a:p>
            <a:p>
              <a:pPr marL="171450" lvl="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/>
                <a:t>轻易转换成各种平台上的二进制</a:t>
              </a:r>
              <a:endParaRPr lang="en-US" altLang="zh-CN" sz="2400" dirty="0"/>
            </a:p>
            <a:p>
              <a:pPr marL="171450" lvl="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îṧľiḍé">
              <a:extLst>
                <a:ext uri="{FF2B5EF4-FFF2-40B4-BE49-F238E27FC236}">
                  <a16:creationId xmlns:a16="http://schemas.microsoft.com/office/drawing/2014/main" id="{B71B1883-CBEB-433C-B000-3135364399C7}"/>
                </a:ext>
              </a:extLst>
            </p:cNvPr>
            <p:cNvSpPr txBox="1"/>
            <p:nvPr/>
          </p:nvSpPr>
          <p:spPr bwMode="auto">
            <a:xfrm>
              <a:off x="8524875" y="2143809"/>
              <a:ext cx="29940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spcBef>
                  <a:spcPct val="0"/>
                </a:spcBef>
                <a:defRPr/>
              </a:pPr>
              <a:r>
                <a:rPr lang="zh-CN" altLang="en-US" sz="3600" b="1" dirty="0">
                  <a:solidFill>
                    <a:srgbClr val="000000"/>
                  </a:solidFill>
                </a:rPr>
                <a:t>高性能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íṧļíḑe">
              <a:extLst>
                <a:ext uri="{FF2B5EF4-FFF2-40B4-BE49-F238E27FC236}">
                  <a16:creationId xmlns:a16="http://schemas.microsoft.com/office/drawing/2014/main" id="{D2196A70-8D21-4BDA-9B74-CEA39BD8CC8A}"/>
                </a:ext>
              </a:extLst>
            </p:cNvPr>
            <p:cNvSpPr txBox="1"/>
            <p:nvPr/>
          </p:nvSpPr>
          <p:spPr bwMode="auto">
            <a:xfrm>
              <a:off x="7758078" y="3619874"/>
              <a:ext cx="29940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spcBef>
                  <a:spcPct val="0"/>
                </a:spcBef>
                <a:defRPr/>
              </a:pPr>
              <a:r>
                <a:rPr lang="zh-CN" altLang="en-US" sz="3200" b="1" dirty="0">
                  <a:solidFill>
                    <a:srgbClr val="000000"/>
                  </a:solidFill>
                </a:rPr>
                <a:t>可靠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ïṩḷíḓê">
              <a:extLst>
                <a:ext uri="{FF2B5EF4-FFF2-40B4-BE49-F238E27FC236}">
                  <a16:creationId xmlns:a16="http://schemas.microsoft.com/office/drawing/2014/main" id="{DB9D22C1-FABB-428B-B0F4-747CBA584D4B}"/>
                </a:ext>
              </a:extLst>
            </p:cNvPr>
            <p:cNvSpPr txBox="1"/>
            <p:nvPr/>
          </p:nvSpPr>
          <p:spPr bwMode="auto">
            <a:xfrm>
              <a:off x="8204982" y="5186172"/>
              <a:ext cx="29940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spcBef>
                  <a:spcPct val="0"/>
                </a:spcBef>
                <a:defRPr/>
              </a:pPr>
              <a:r>
                <a:rPr lang="zh-CN" altLang="en-US" sz="3200" b="1" dirty="0">
                  <a:solidFill>
                    <a:srgbClr val="000000"/>
                  </a:solidFill>
                </a:rPr>
                <a:t>易用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E5B09EF-149D-42DE-926B-7B0F12BBC26F}"/>
                </a:ext>
              </a:extLst>
            </p:cNvPr>
            <p:cNvCxnSpPr/>
            <p:nvPr/>
          </p:nvCxnSpPr>
          <p:spPr>
            <a:xfrm>
              <a:off x="8353425" y="2763512"/>
              <a:ext cx="316706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824A347-98ED-4FCC-8EEE-5DB9E977CA7F}"/>
                </a:ext>
              </a:extLst>
            </p:cNvPr>
            <p:cNvCxnSpPr/>
            <p:nvPr/>
          </p:nvCxnSpPr>
          <p:spPr>
            <a:xfrm>
              <a:off x="7886700" y="4506587"/>
              <a:ext cx="363378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File:Rust programming language black logo.svg">
            <a:extLst>
              <a:ext uri="{FF2B5EF4-FFF2-40B4-BE49-F238E27FC236}">
                <a16:creationId xmlns:a16="http://schemas.microsoft.com/office/drawing/2014/main" id="{C981D3F7-99A7-4236-B391-B19EFD3BD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430" y="164486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32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400" dirty="0"/>
              <a:t>成果汇报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7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C21AE4-21D2-4AE6-BB5B-01D98D9B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8" name="716ab4ab-e2ab-44d4-8931-cf3d13f3e5a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9BC3B75-E141-41C1-A6FD-E28B9B86ED5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16673" y="1466695"/>
            <a:ext cx="11158654" cy="4769004"/>
            <a:chOff x="559985" y="2140172"/>
            <a:chExt cx="11158654" cy="3179807"/>
          </a:xfrm>
        </p:grpSpPr>
        <p:grpSp>
          <p:nvGrpSpPr>
            <p:cNvPr id="9" name="îśḷíďe">
              <a:extLst>
                <a:ext uri="{FF2B5EF4-FFF2-40B4-BE49-F238E27FC236}">
                  <a16:creationId xmlns:a16="http://schemas.microsoft.com/office/drawing/2014/main" id="{28272E8D-477C-41C2-A9B0-9F8B37C216EB}"/>
                </a:ext>
              </a:extLst>
            </p:cNvPr>
            <p:cNvGrpSpPr/>
            <p:nvPr/>
          </p:nvGrpSpPr>
          <p:grpSpPr>
            <a:xfrm>
              <a:off x="559985" y="2140172"/>
              <a:ext cx="11158654" cy="1108494"/>
              <a:chOff x="559985" y="2140172"/>
              <a:chExt cx="11158654" cy="1108494"/>
            </a:xfrm>
          </p:grpSpPr>
          <p:sp>
            <p:nvSpPr>
              <p:cNvPr id="42" name="ïṧlíḑé">
                <a:extLst>
                  <a:ext uri="{FF2B5EF4-FFF2-40B4-BE49-F238E27FC236}">
                    <a16:creationId xmlns:a16="http://schemas.microsoft.com/office/drawing/2014/main" id="{F526F468-218D-400B-8DE3-BDB11D5C5243}"/>
                  </a:ext>
                </a:extLst>
              </p:cNvPr>
              <p:cNvSpPr/>
              <p:nvPr/>
            </p:nvSpPr>
            <p:spPr>
              <a:xfrm>
                <a:off x="660400" y="2140172"/>
                <a:ext cx="5478912" cy="53364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600" dirty="0">
                    <a:solidFill>
                      <a:srgbClr val="FFFFFF"/>
                    </a:solidFill>
                  </a:rPr>
                  <a:t>我们做了</a:t>
                </a:r>
                <a:r>
                  <a:rPr lang="en-US" altLang="zh-CN" sz="3600" dirty="0">
                    <a:solidFill>
                      <a:srgbClr val="FFFFFF"/>
                    </a:solidFill>
                  </a:rPr>
                  <a:t>…</a:t>
                </a:r>
                <a:endPara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iŝ1íḍê">
                <a:extLst>
                  <a:ext uri="{FF2B5EF4-FFF2-40B4-BE49-F238E27FC236}">
                    <a16:creationId xmlns:a16="http://schemas.microsoft.com/office/drawing/2014/main" id="{D0226228-0CC5-4239-9571-EF8BB014AFBE}"/>
                  </a:ext>
                </a:extLst>
              </p:cNvPr>
              <p:cNvSpPr/>
              <p:nvPr/>
            </p:nvSpPr>
            <p:spPr>
              <a:xfrm>
                <a:off x="559985" y="2715020"/>
                <a:ext cx="3737137" cy="533646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学习</a:t>
                </a: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Rust</a:t>
                </a:r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语言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í$ļiḍe">
                <a:extLst>
                  <a:ext uri="{FF2B5EF4-FFF2-40B4-BE49-F238E27FC236}">
                    <a16:creationId xmlns:a16="http://schemas.microsoft.com/office/drawing/2014/main" id="{182AAD75-D9E4-47C8-BC1E-0FFBCB964989}"/>
                  </a:ext>
                </a:extLst>
              </p:cNvPr>
              <p:cNvSpPr/>
              <p:nvPr/>
            </p:nvSpPr>
            <p:spPr>
              <a:xfrm>
                <a:off x="6139312" y="2701725"/>
                <a:ext cx="5579327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dirty="0">
                    <a:solidFill>
                      <a:srgbClr val="000000"/>
                    </a:solidFill>
                  </a:rPr>
                  <a:t>对</a:t>
                </a:r>
                <a:r>
                  <a:rPr lang="en-US" altLang="zh-CN" sz="3200" dirty="0">
                    <a:solidFill>
                      <a:srgbClr val="000000"/>
                    </a:solidFill>
                  </a:rPr>
                  <a:t>seL4</a:t>
                </a:r>
                <a:r>
                  <a:rPr lang="zh-CN" altLang="en-US" sz="3200" dirty="0">
                    <a:solidFill>
                      <a:srgbClr val="000000"/>
                    </a:solidFill>
                  </a:rPr>
                  <a:t>内核文件进行修改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" name="îṧlíḑé">
              <a:extLst>
                <a:ext uri="{FF2B5EF4-FFF2-40B4-BE49-F238E27FC236}">
                  <a16:creationId xmlns:a16="http://schemas.microsoft.com/office/drawing/2014/main" id="{18764537-829F-4E6A-B4AD-26EFA714F224}"/>
                </a:ext>
              </a:extLst>
            </p:cNvPr>
            <p:cNvGrpSpPr/>
            <p:nvPr/>
          </p:nvGrpSpPr>
          <p:grpSpPr>
            <a:xfrm>
              <a:off x="660400" y="3487579"/>
              <a:ext cx="7321102" cy="1832399"/>
              <a:chOff x="660400" y="3487579"/>
              <a:chExt cx="7321102" cy="1832399"/>
            </a:xfrm>
          </p:grpSpPr>
          <p:sp>
            <p:nvSpPr>
              <p:cNvPr id="27" name="íṥlídê">
                <a:extLst>
                  <a:ext uri="{FF2B5EF4-FFF2-40B4-BE49-F238E27FC236}">
                    <a16:creationId xmlns:a16="http://schemas.microsoft.com/office/drawing/2014/main" id="{250F6600-831B-4D1D-82C4-ABAD9BF5C0D3}"/>
                  </a:ext>
                </a:extLst>
              </p:cNvPr>
              <p:cNvSpPr/>
              <p:nvPr/>
            </p:nvSpPr>
            <p:spPr>
              <a:xfrm>
                <a:off x="660400" y="3487579"/>
                <a:ext cx="5478912" cy="5336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我们完成了</a:t>
                </a:r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9" name="ïŝ1îḍê">
                <a:extLst>
                  <a:ext uri="{FF2B5EF4-FFF2-40B4-BE49-F238E27FC236}">
                    <a16:creationId xmlns:a16="http://schemas.microsoft.com/office/drawing/2014/main" id="{BD30C2F8-03AB-4658-BE1A-1F97F37E0035}"/>
                  </a:ext>
                </a:extLst>
              </p:cNvPr>
              <p:cNvSpPr/>
              <p:nvPr/>
            </p:nvSpPr>
            <p:spPr>
              <a:xfrm>
                <a:off x="660400" y="4347936"/>
                <a:ext cx="7321102" cy="972042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/>
              <a:p>
                <a:pPr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altLang="zh-CN" sz="3600" dirty="0">
                    <a:solidFill>
                      <a:srgbClr val="000000"/>
                    </a:solidFill>
                  </a:rPr>
                  <a:t>1.Makefile</a:t>
                </a:r>
                <a:r>
                  <a:rPr lang="zh-CN" altLang="en-US" sz="3600" dirty="0">
                    <a:solidFill>
                      <a:srgbClr val="000000"/>
                    </a:solidFill>
                  </a:rPr>
                  <a:t>文件编写，改善编译过程</a:t>
                </a:r>
                <a:endPara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3600" dirty="0">
                    <a:solidFill>
                      <a:srgbClr val="000000"/>
                    </a:solidFill>
                  </a:rPr>
                  <a:t>2</a:t>
                </a:r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.</a:t>
                </a:r>
                <a:r>
                  <a:rPr kumimoji="0" lang="zh-CN" alt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对</a:t>
                </a:r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kernel</a:t>
                </a:r>
                <a:r>
                  <a:rPr kumimoji="0" lang="zh-CN" alt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、</a:t>
                </a:r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object</a:t>
                </a:r>
                <a:r>
                  <a:rPr kumimoji="0" lang="zh-CN" alt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两个文件夹下文件以及其相关函数进行了修改</a:t>
                </a:r>
                <a:endPara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4" name="îṧļíḓé">
              <a:extLst>
                <a:ext uri="{FF2B5EF4-FFF2-40B4-BE49-F238E27FC236}">
                  <a16:creationId xmlns:a16="http://schemas.microsoft.com/office/drawing/2014/main" id="{13569826-963F-45F3-962D-C8616FCD0186}"/>
                </a:ext>
              </a:extLst>
            </p:cNvPr>
            <p:cNvSpPr/>
            <p:nvPr/>
          </p:nvSpPr>
          <p:spPr>
            <a:xfrm>
              <a:off x="8337087" y="4842150"/>
              <a:ext cx="3183401" cy="477829"/>
            </a:xfrm>
            <a:custGeom>
              <a:avLst/>
              <a:gdLst>
                <a:gd name="connsiteX0" fmla="*/ 0 w 1865255"/>
                <a:gd name="connsiteY0" fmla="*/ 0 h 343446"/>
                <a:gd name="connsiteX1" fmla="*/ 1865255 w 1865255"/>
                <a:gd name="connsiteY1" fmla="*/ 0 h 343446"/>
                <a:gd name="connsiteX2" fmla="*/ 1865255 w 1865255"/>
                <a:gd name="connsiteY2" fmla="*/ 343446 h 343446"/>
                <a:gd name="connsiteX3" fmla="*/ 0 w 1865255"/>
                <a:gd name="connsiteY3" fmla="*/ 343446 h 343446"/>
                <a:gd name="connsiteX4" fmla="*/ 0 w 1865255"/>
                <a:gd name="connsiteY4" fmla="*/ 0 h 3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255" h="343446">
                  <a:moveTo>
                    <a:pt x="0" y="0"/>
                  </a:moveTo>
                  <a:lnTo>
                    <a:pt x="1865255" y="0"/>
                  </a:lnTo>
                  <a:lnTo>
                    <a:pt x="1865255" y="343446"/>
                  </a:lnTo>
                  <a:lnTo>
                    <a:pt x="0" y="3434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/>
            <a:p>
              <a:pPr marL="0" marR="0" lvl="0" indent="0" algn="l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DBA85D1-728F-45FB-B4A6-24938D2F4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190" y="311673"/>
            <a:ext cx="4600657" cy="602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39B49E-B2C2-4716-B765-1410B933B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45E5F8-D1A2-4EA1-87D5-B104132AD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6" name="5c5c6363-8da2-4e7c-b72c-935bc104d25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C8C6B7A-5F80-42C8-966C-C859B56DE4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1552" y="0"/>
            <a:ext cx="12215105" cy="5900528"/>
            <a:chOff x="-11552" y="0"/>
            <a:chExt cx="12215105" cy="5900528"/>
          </a:xfrm>
        </p:grpSpPr>
        <p:sp>
          <p:nvSpPr>
            <p:cNvPr id="7" name="iṡ1íḋe">
              <a:extLst>
                <a:ext uri="{FF2B5EF4-FFF2-40B4-BE49-F238E27FC236}">
                  <a16:creationId xmlns:a16="http://schemas.microsoft.com/office/drawing/2014/main" id="{CDB905CA-D539-44B4-AA0D-479DE1330857}"/>
                </a:ext>
              </a:extLst>
            </p:cNvPr>
            <p:cNvSpPr/>
            <p:nvPr/>
          </p:nvSpPr>
          <p:spPr>
            <a:xfrm>
              <a:off x="-11552" y="0"/>
              <a:ext cx="12215105" cy="258899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ṧļiḍê">
              <a:extLst>
                <a:ext uri="{FF2B5EF4-FFF2-40B4-BE49-F238E27FC236}">
                  <a16:creationId xmlns:a16="http://schemas.microsoft.com/office/drawing/2014/main" id="{2AF81F7D-9CCA-4C02-8E0C-102D95F18057}"/>
                </a:ext>
              </a:extLst>
            </p:cNvPr>
            <p:cNvSpPr/>
            <p:nvPr/>
          </p:nvSpPr>
          <p:spPr>
            <a:xfrm>
              <a:off x="5994207" y="5696943"/>
              <a:ext cx="203585" cy="20358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ṧ1îḋé">
              <a:extLst>
                <a:ext uri="{FF2B5EF4-FFF2-40B4-BE49-F238E27FC236}">
                  <a16:creationId xmlns:a16="http://schemas.microsoft.com/office/drawing/2014/main" id="{DBA4BD44-92AD-4E9D-A481-B66DEFC544B8}"/>
                </a:ext>
              </a:extLst>
            </p:cNvPr>
            <p:cNvSpPr/>
            <p:nvPr/>
          </p:nvSpPr>
          <p:spPr>
            <a:xfrm flipV="1">
              <a:off x="6284516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ṣlíde">
              <a:extLst>
                <a:ext uri="{FF2B5EF4-FFF2-40B4-BE49-F238E27FC236}">
                  <a16:creationId xmlns:a16="http://schemas.microsoft.com/office/drawing/2014/main" id="{83FBFB82-D380-48DF-B1D5-36011F724034}"/>
                </a:ext>
              </a:extLst>
            </p:cNvPr>
            <p:cNvSpPr/>
            <p:nvPr/>
          </p:nvSpPr>
          <p:spPr>
            <a:xfrm flipV="1">
              <a:off x="5775152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ṩlidè">
              <a:extLst>
                <a:ext uri="{FF2B5EF4-FFF2-40B4-BE49-F238E27FC236}">
                  <a16:creationId xmlns:a16="http://schemas.microsoft.com/office/drawing/2014/main" id="{3513C262-6ACD-4352-A148-BAB38671621B}"/>
                </a:ext>
              </a:extLst>
            </p:cNvPr>
            <p:cNvSpPr/>
            <p:nvPr/>
          </p:nvSpPr>
          <p:spPr>
            <a:xfrm flipV="1">
              <a:off x="650357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ṣļiḓê">
              <a:extLst>
                <a:ext uri="{FF2B5EF4-FFF2-40B4-BE49-F238E27FC236}">
                  <a16:creationId xmlns:a16="http://schemas.microsoft.com/office/drawing/2014/main" id="{B377078A-4830-46E6-8CE2-91A8D4A18D2E}"/>
                </a:ext>
              </a:extLst>
            </p:cNvPr>
            <p:cNvSpPr/>
            <p:nvPr/>
          </p:nvSpPr>
          <p:spPr>
            <a:xfrm flipV="1">
              <a:off x="558124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ṩḻiḋé">
              <a:extLst>
                <a:ext uri="{FF2B5EF4-FFF2-40B4-BE49-F238E27FC236}">
                  <a16:creationId xmlns:a16="http://schemas.microsoft.com/office/drawing/2014/main" id="{A6151EDF-D1A6-4B96-9172-56D270456470}"/>
                </a:ext>
              </a:extLst>
            </p:cNvPr>
            <p:cNvSpPr/>
            <p:nvPr/>
          </p:nvSpPr>
          <p:spPr>
            <a:xfrm flipV="1">
              <a:off x="6697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$1ïḋe">
              <a:extLst>
                <a:ext uri="{FF2B5EF4-FFF2-40B4-BE49-F238E27FC236}">
                  <a16:creationId xmlns:a16="http://schemas.microsoft.com/office/drawing/2014/main" id="{E66B7C20-C08C-49CE-8D19-9ACA5CD9B6F0}"/>
                </a:ext>
              </a:extLst>
            </p:cNvPr>
            <p:cNvSpPr/>
            <p:nvPr/>
          </p:nvSpPr>
          <p:spPr>
            <a:xfrm flipV="1">
              <a:off x="5419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şlïḑe">
              <a:extLst>
                <a:ext uri="{FF2B5EF4-FFF2-40B4-BE49-F238E27FC236}">
                  <a16:creationId xmlns:a16="http://schemas.microsoft.com/office/drawing/2014/main" id="{983CD44C-F061-4B90-9912-0BE5439003CA}"/>
                </a:ext>
              </a:extLst>
            </p:cNvPr>
            <p:cNvSpPr/>
            <p:nvPr/>
          </p:nvSpPr>
          <p:spPr>
            <a:xfrm>
              <a:off x="5172542" y="1651165"/>
              <a:ext cx="1846917" cy="184691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ṧlïḓé">
              <a:extLst>
                <a:ext uri="{FF2B5EF4-FFF2-40B4-BE49-F238E27FC236}">
                  <a16:creationId xmlns:a16="http://schemas.microsoft.com/office/drawing/2014/main" id="{7817180B-1893-430B-BB3E-CB1311E3442B}"/>
                </a:ext>
              </a:extLst>
            </p:cNvPr>
            <p:cNvSpPr/>
            <p:nvPr/>
          </p:nvSpPr>
          <p:spPr>
            <a:xfrm>
              <a:off x="5304413" y="1776715"/>
              <a:ext cx="1583174" cy="1595819"/>
            </a:xfrm>
            <a:prstGeom prst="ellipse">
              <a:avLst/>
            </a:prstGeom>
            <a:blipFill>
              <a:blip r:embed="rId4"/>
              <a:stretch>
                <a:fillRect l="-25834" r="-2542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ṧ1iḋê">
              <a:extLst>
                <a:ext uri="{FF2B5EF4-FFF2-40B4-BE49-F238E27FC236}">
                  <a16:creationId xmlns:a16="http://schemas.microsoft.com/office/drawing/2014/main" id="{F1C702D1-4571-4914-96C6-0BE4CAD87D35}"/>
                </a:ext>
              </a:extLst>
            </p:cNvPr>
            <p:cNvSpPr txBox="1"/>
            <p:nvPr/>
          </p:nvSpPr>
          <p:spPr bwMode="auto">
            <a:xfrm>
              <a:off x="1991475" y="3623633"/>
              <a:ext cx="820905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4000" b="1" dirty="0"/>
                <a:t>SeL4</a:t>
              </a:r>
              <a:r>
                <a:rPr lang="zh-CN" altLang="en-US" sz="4000" b="1" dirty="0"/>
                <a:t>的结构简述</a:t>
              </a:r>
              <a:endParaRPr lang="en-US" altLang="zh-CN" sz="4000" b="1" dirty="0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98CE135-7FC9-4590-B322-CC577FC6A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934" y="34446"/>
            <a:ext cx="3729144" cy="692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9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9103B-733B-4183-ADC6-17C479723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对非平台依赖部分进行改写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12E62D-34C0-402D-B86F-EA46BCEB2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5" name="6b724148-1469-474b-af26-c2bcadae53f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D5556FF-2878-41A4-97D5-EE120539A26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2500" y="1340281"/>
            <a:ext cx="9309549" cy="3557751"/>
            <a:chOff x="752500" y="1262223"/>
            <a:chExt cx="9309549" cy="3557751"/>
          </a:xfrm>
        </p:grpSpPr>
        <p:grpSp>
          <p:nvGrpSpPr>
            <p:cNvPr id="6" name="íśliďè">
              <a:extLst>
                <a:ext uri="{FF2B5EF4-FFF2-40B4-BE49-F238E27FC236}">
                  <a16:creationId xmlns:a16="http://schemas.microsoft.com/office/drawing/2014/main" id="{D18A6CEC-0149-45E9-8E47-8AD7C0A3BDA6}"/>
                </a:ext>
              </a:extLst>
            </p:cNvPr>
            <p:cNvGrpSpPr/>
            <p:nvPr/>
          </p:nvGrpSpPr>
          <p:grpSpPr>
            <a:xfrm>
              <a:off x="3848100" y="2349000"/>
              <a:ext cx="4495801" cy="2470974"/>
              <a:chOff x="3848101" y="2174463"/>
              <a:chExt cx="4495801" cy="2470974"/>
            </a:xfrm>
          </p:grpSpPr>
          <p:sp>
            <p:nvSpPr>
              <p:cNvPr id="23" name="ïṣḷïḓê">
                <a:extLst>
                  <a:ext uri="{FF2B5EF4-FFF2-40B4-BE49-F238E27FC236}">
                    <a16:creationId xmlns:a16="http://schemas.microsoft.com/office/drawing/2014/main" id="{4E6804BB-8CA8-4989-B592-F20E84A34A9A}"/>
                  </a:ext>
                </a:extLst>
              </p:cNvPr>
              <p:cNvSpPr/>
              <p:nvPr/>
            </p:nvSpPr>
            <p:spPr>
              <a:xfrm>
                <a:off x="5873728" y="2174463"/>
                <a:ext cx="2470174" cy="2470974"/>
              </a:xfrm>
              <a:custGeom>
                <a:avLst/>
                <a:gdLst>
                  <a:gd name="connsiteX0" fmla="*/ 1484938 w 2970838"/>
                  <a:gd name="connsiteY0" fmla="*/ 0 h 2971800"/>
                  <a:gd name="connsiteX1" fmla="*/ 2970838 w 2970838"/>
                  <a:gd name="connsiteY1" fmla="*/ 1485900 h 2971800"/>
                  <a:gd name="connsiteX2" fmla="*/ 1484938 w 2970838"/>
                  <a:gd name="connsiteY2" fmla="*/ 2971800 h 2971800"/>
                  <a:gd name="connsiteX3" fmla="*/ 6710 w 2970838"/>
                  <a:gd name="connsiteY3" fmla="*/ 1637825 h 2971800"/>
                  <a:gd name="connsiteX4" fmla="*/ 0 w 2970838"/>
                  <a:gd name="connsiteY4" fmla="*/ 1504951 h 2971800"/>
                  <a:gd name="connsiteX5" fmla="*/ 533765 w 2970838"/>
                  <a:gd name="connsiteY5" fmla="*/ 1504951 h 2971800"/>
                  <a:gd name="connsiteX6" fmla="*/ 537719 w 2970838"/>
                  <a:gd name="connsiteY6" fmla="*/ 1583250 h 2971800"/>
                  <a:gd name="connsiteX7" fmla="*/ 1484938 w 2970838"/>
                  <a:gd name="connsiteY7" fmla="*/ 2438035 h 2971800"/>
                  <a:gd name="connsiteX8" fmla="*/ 2437073 w 2970838"/>
                  <a:gd name="connsiteY8" fmla="*/ 1485900 h 2971800"/>
                  <a:gd name="connsiteX9" fmla="*/ 1484938 w 2970838"/>
                  <a:gd name="connsiteY9" fmla="*/ 533765 h 2971800"/>
                  <a:gd name="connsiteX10" fmla="*/ 811677 w 2970838"/>
                  <a:gd name="connsiteY10" fmla="*/ 812639 h 2971800"/>
                  <a:gd name="connsiteX11" fmla="*/ 745820 w 2970838"/>
                  <a:gd name="connsiteY11" fmla="*/ 892459 h 2971800"/>
                  <a:gd name="connsiteX12" fmla="*/ 366414 w 2970838"/>
                  <a:gd name="connsiteY12" fmla="*/ 509846 h 2971800"/>
                  <a:gd name="connsiteX13" fmla="*/ 434248 w 2970838"/>
                  <a:gd name="connsiteY13" fmla="*/ 435210 h 2971800"/>
                  <a:gd name="connsiteX14" fmla="*/ 1484938 w 2970838"/>
                  <a:gd name="connsiteY14" fmla="*/ 0 h 29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70838" h="2971800">
                    <a:moveTo>
                      <a:pt x="1484938" y="0"/>
                    </a:moveTo>
                    <a:cubicBezTo>
                      <a:pt x="2305578" y="0"/>
                      <a:pt x="2970838" y="665260"/>
                      <a:pt x="2970838" y="1485900"/>
                    </a:cubicBezTo>
                    <a:cubicBezTo>
                      <a:pt x="2970838" y="2306540"/>
                      <a:pt x="2305578" y="2971800"/>
                      <a:pt x="1484938" y="2971800"/>
                    </a:cubicBezTo>
                    <a:cubicBezTo>
                      <a:pt x="715588" y="2971800"/>
                      <a:pt x="82803" y="2387099"/>
                      <a:pt x="6710" y="1637825"/>
                    </a:cubicBezTo>
                    <a:lnTo>
                      <a:pt x="0" y="1504951"/>
                    </a:lnTo>
                    <a:lnTo>
                      <a:pt x="533765" y="1504951"/>
                    </a:lnTo>
                    <a:lnTo>
                      <a:pt x="537719" y="1583250"/>
                    </a:lnTo>
                    <a:cubicBezTo>
                      <a:pt x="586478" y="2063371"/>
                      <a:pt x="991954" y="2438035"/>
                      <a:pt x="1484938" y="2438035"/>
                    </a:cubicBezTo>
                    <a:cubicBezTo>
                      <a:pt x="2010788" y="2438035"/>
                      <a:pt x="2437073" y="2011750"/>
                      <a:pt x="2437073" y="1485900"/>
                    </a:cubicBezTo>
                    <a:cubicBezTo>
                      <a:pt x="2437073" y="960050"/>
                      <a:pt x="2010788" y="533765"/>
                      <a:pt x="1484938" y="533765"/>
                    </a:cubicBezTo>
                    <a:cubicBezTo>
                      <a:pt x="1222013" y="533765"/>
                      <a:pt x="983979" y="640336"/>
                      <a:pt x="811677" y="812639"/>
                    </a:cubicBezTo>
                    <a:lnTo>
                      <a:pt x="745820" y="892459"/>
                    </a:lnTo>
                    <a:lnTo>
                      <a:pt x="366414" y="509846"/>
                    </a:lnTo>
                    <a:lnTo>
                      <a:pt x="434248" y="435210"/>
                    </a:lnTo>
                    <a:cubicBezTo>
                      <a:pt x="703143" y="166315"/>
                      <a:pt x="1074618" y="0"/>
                      <a:pt x="1484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ṩľíḑê">
                <a:extLst>
                  <a:ext uri="{FF2B5EF4-FFF2-40B4-BE49-F238E27FC236}">
                    <a16:creationId xmlns:a16="http://schemas.microsoft.com/office/drawing/2014/main" id="{C74C3871-356D-455A-9FE3-A400E5B31F10}"/>
                  </a:ext>
                </a:extLst>
              </p:cNvPr>
              <p:cNvSpPr/>
              <p:nvPr/>
            </p:nvSpPr>
            <p:spPr>
              <a:xfrm flipV="1">
                <a:off x="3848101" y="2174463"/>
                <a:ext cx="2470974" cy="2470974"/>
              </a:xfrm>
              <a:custGeom>
                <a:avLst/>
                <a:gdLst>
                  <a:gd name="connsiteX0" fmla="*/ 1485900 w 2971800"/>
                  <a:gd name="connsiteY0" fmla="*/ 2971800 h 2971800"/>
                  <a:gd name="connsiteX1" fmla="*/ 2971800 w 2971800"/>
                  <a:gd name="connsiteY1" fmla="*/ 1485900 h 2971800"/>
                  <a:gd name="connsiteX2" fmla="*/ 2970838 w 2971800"/>
                  <a:gd name="connsiteY2" fmla="*/ 1466849 h 2971800"/>
                  <a:gd name="connsiteX3" fmla="*/ 2437073 w 2971800"/>
                  <a:gd name="connsiteY3" fmla="*/ 1466849 h 2971800"/>
                  <a:gd name="connsiteX4" fmla="*/ 2438035 w 2971800"/>
                  <a:gd name="connsiteY4" fmla="*/ 1485900 h 2971800"/>
                  <a:gd name="connsiteX5" fmla="*/ 1485900 w 2971800"/>
                  <a:gd name="connsiteY5" fmla="*/ 2438035 h 2971800"/>
                  <a:gd name="connsiteX6" fmla="*/ 533765 w 2971800"/>
                  <a:gd name="connsiteY6" fmla="*/ 1485900 h 2971800"/>
                  <a:gd name="connsiteX7" fmla="*/ 1485900 w 2971800"/>
                  <a:gd name="connsiteY7" fmla="*/ 533765 h 2971800"/>
                  <a:gd name="connsiteX8" fmla="*/ 2159161 w 2971800"/>
                  <a:gd name="connsiteY8" fmla="*/ 812639 h 2971800"/>
                  <a:gd name="connsiteX9" fmla="*/ 2207859 w 2971800"/>
                  <a:gd name="connsiteY9" fmla="*/ 871662 h 2971800"/>
                  <a:gd name="connsiteX10" fmla="*/ 2586355 w 2971800"/>
                  <a:gd name="connsiteY10" fmla="*/ 489966 h 2971800"/>
                  <a:gd name="connsiteX11" fmla="*/ 2536590 w 2971800"/>
                  <a:gd name="connsiteY11" fmla="*/ 435210 h 2971800"/>
                  <a:gd name="connsiteX12" fmla="*/ 1485900 w 2971800"/>
                  <a:gd name="connsiteY12" fmla="*/ 0 h 2971800"/>
                  <a:gd name="connsiteX13" fmla="*/ 0 w 2971800"/>
                  <a:gd name="connsiteY13" fmla="*/ 1485900 h 2971800"/>
                  <a:gd name="connsiteX14" fmla="*/ 1485900 w 2971800"/>
                  <a:gd name="connsiteY14" fmla="*/ 2971800 h 29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71800" h="2971800">
                    <a:moveTo>
                      <a:pt x="1485900" y="2971800"/>
                    </a:moveTo>
                    <a:cubicBezTo>
                      <a:pt x="2306540" y="2971800"/>
                      <a:pt x="2971800" y="2306540"/>
                      <a:pt x="2971800" y="1485900"/>
                    </a:cubicBezTo>
                    <a:lnTo>
                      <a:pt x="2970838" y="1466849"/>
                    </a:lnTo>
                    <a:lnTo>
                      <a:pt x="2437073" y="1466849"/>
                    </a:lnTo>
                    <a:lnTo>
                      <a:pt x="2438035" y="1485900"/>
                    </a:lnTo>
                    <a:cubicBezTo>
                      <a:pt x="2438035" y="2011750"/>
                      <a:pt x="2011750" y="2438035"/>
                      <a:pt x="1485900" y="2438035"/>
                    </a:cubicBezTo>
                    <a:cubicBezTo>
                      <a:pt x="960050" y="2438035"/>
                      <a:pt x="533765" y="2011750"/>
                      <a:pt x="533765" y="1485900"/>
                    </a:cubicBezTo>
                    <a:cubicBezTo>
                      <a:pt x="533765" y="960050"/>
                      <a:pt x="960050" y="533765"/>
                      <a:pt x="1485900" y="533765"/>
                    </a:cubicBezTo>
                    <a:cubicBezTo>
                      <a:pt x="1748825" y="533765"/>
                      <a:pt x="1986859" y="640336"/>
                      <a:pt x="2159161" y="812639"/>
                    </a:cubicBezTo>
                    <a:lnTo>
                      <a:pt x="2207859" y="871662"/>
                    </a:lnTo>
                    <a:lnTo>
                      <a:pt x="2586355" y="489966"/>
                    </a:lnTo>
                    <a:lnTo>
                      <a:pt x="2536590" y="435210"/>
                    </a:lnTo>
                    <a:cubicBezTo>
                      <a:pt x="2267695" y="166315"/>
                      <a:pt x="1896220" y="0"/>
                      <a:pt x="1485900" y="0"/>
                    </a:cubicBezTo>
                    <a:cubicBezTo>
                      <a:pt x="665260" y="0"/>
                      <a:pt x="0" y="665260"/>
                      <a:pt x="0" y="1485900"/>
                    </a:cubicBezTo>
                    <a:cubicBezTo>
                      <a:pt x="0" y="2306540"/>
                      <a:pt x="665260" y="2971800"/>
                      <a:pt x="1485900" y="2971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ś1îḋe">
                <a:extLst>
                  <a:ext uri="{FF2B5EF4-FFF2-40B4-BE49-F238E27FC236}">
                    <a16:creationId xmlns:a16="http://schemas.microsoft.com/office/drawing/2014/main" id="{ADC6D21A-0E55-4719-B7CF-1BBF1C95427A}"/>
                  </a:ext>
                </a:extLst>
              </p:cNvPr>
              <p:cNvSpPr/>
              <p:nvPr/>
            </p:nvSpPr>
            <p:spPr bwMode="auto">
              <a:xfrm>
                <a:off x="4834673" y="3096228"/>
                <a:ext cx="497831" cy="627444"/>
              </a:xfrm>
              <a:custGeom>
                <a:avLst/>
                <a:gdLst>
                  <a:gd name="connsiteX0" fmla="*/ 179388 w 268288"/>
                  <a:gd name="connsiteY0" fmla="*/ 166688 h 338138"/>
                  <a:gd name="connsiteX1" fmla="*/ 203200 w 268288"/>
                  <a:gd name="connsiteY1" fmla="*/ 190443 h 338138"/>
                  <a:gd name="connsiteX2" fmla="*/ 203200 w 268288"/>
                  <a:gd name="connsiteY2" fmla="*/ 252471 h 338138"/>
                  <a:gd name="connsiteX3" fmla="*/ 179388 w 268288"/>
                  <a:gd name="connsiteY3" fmla="*/ 276226 h 338138"/>
                  <a:gd name="connsiteX4" fmla="*/ 155575 w 268288"/>
                  <a:gd name="connsiteY4" fmla="*/ 252471 h 338138"/>
                  <a:gd name="connsiteX5" fmla="*/ 155575 w 268288"/>
                  <a:gd name="connsiteY5" fmla="*/ 190443 h 338138"/>
                  <a:gd name="connsiteX6" fmla="*/ 179388 w 268288"/>
                  <a:gd name="connsiteY6" fmla="*/ 166688 h 338138"/>
                  <a:gd name="connsiteX7" fmla="*/ 179388 w 268288"/>
                  <a:gd name="connsiteY7" fmla="*/ 150813 h 338138"/>
                  <a:gd name="connsiteX8" fmla="*/ 139700 w 268288"/>
                  <a:gd name="connsiteY8" fmla="*/ 190427 h 338138"/>
                  <a:gd name="connsiteX9" fmla="*/ 139700 w 268288"/>
                  <a:gd name="connsiteY9" fmla="*/ 252488 h 338138"/>
                  <a:gd name="connsiteX10" fmla="*/ 179388 w 268288"/>
                  <a:gd name="connsiteY10" fmla="*/ 292101 h 338138"/>
                  <a:gd name="connsiteX11" fmla="*/ 219075 w 268288"/>
                  <a:gd name="connsiteY11" fmla="*/ 252488 h 338138"/>
                  <a:gd name="connsiteX12" fmla="*/ 219075 w 268288"/>
                  <a:gd name="connsiteY12" fmla="*/ 190427 h 338138"/>
                  <a:gd name="connsiteX13" fmla="*/ 179388 w 268288"/>
                  <a:gd name="connsiteY13" fmla="*/ 150813 h 338138"/>
                  <a:gd name="connsiteX14" fmla="*/ 57120 w 268288"/>
                  <a:gd name="connsiteY14" fmla="*/ 150813 h 338138"/>
                  <a:gd name="connsiteX15" fmla="*/ 49212 w 268288"/>
                  <a:gd name="connsiteY15" fmla="*/ 158705 h 338138"/>
                  <a:gd name="connsiteX16" fmla="*/ 57120 w 268288"/>
                  <a:gd name="connsiteY16" fmla="*/ 166597 h 338138"/>
                  <a:gd name="connsiteX17" fmla="*/ 80842 w 268288"/>
                  <a:gd name="connsiteY17" fmla="*/ 166597 h 338138"/>
                  <a:gd name="connsiteX18" fmla="*/ 103247 w 268288"/>
                  <a:gd name="connsiteY18" fmla="*/ 188959 h 338138"/>
                  <a:gd name="connsiteX19" fmla="*/ 103247 w 268288"/>
                  <a:gd name="connsiteY19" fmla="*/ 190274 h 338138"/>
                  <a:gd name="connsiteX20" fmla="*/ 80842 w 268288"/>
                  <a:gd name="connsiteY20" fmla="*/ 212635 h 338138"/>
                  <a:gd name="connsiteX21" fmla="*/ 57120 w 268288"/>
                  <a:gd name="connsiteY21" fmla="*/ 212635 h 338138"/>
                  <a:gd name="connsiteX22" fmla="*/ 49212 w 268288"/>
                  <a:gd name="connsiteY22" fmla="*/ 220527 h 338138"/>
                  <a:gd name="connsiteX23" fmla="*/ 57120 w 268288"/>
                  <a:gd name="connsiteY23" fmla="*/ 228419 h 338138"/>
                  <a:gd name="connsiteX24" fmla="*/ 80842 w 268288"/>
                  <a:gd name="connsiteY24" fmla="*/ 228419 h 338138"/>
                  <a:gd name="connsiteX25" fmla="*/ 103247 w 268288"/>
                  <a:gd name="connsiteY25" fmla="*/ 250781 h 338138"/>
                  <a:gd name="connsiteX26" fmla="*/ 80842 w 268288"/>
                  <a:gd name="connsiteY26" fmla="*/ 273142 h 338138"/>
                  <a:gd name="connsiteX27" fmla="*/ 57120 w 268288"/>
                  <a:gd name="connsiteY27" fmla="*/ 273142 h 338138"/>
                  <a:gd name="connsiteX28" fmla="*/ 49212 w 268288"/>
                  <a:gd name="connsiteY28" fmla="*/ 281034 h 338138"/>
                  <a:gd name="connsiteX29" fmla="*/ 57120 w 268288"/>
                  <a:gd name="connsiteY29" fmla="*/ 288926 h 338138"/>
                  <a:gd name="connsiteX30" fmla="*/ 80842 w 268288"/>
                  <a:gd name="connsiteY30" fmla="*/ 288926 h 338138"/>
                  <a:gd name="connsiteX31" fmla="*/ 119062 w 268288"/>
                  <a:gd name="connsiteY31" fmla="*/ 250781 h 338138"/>
                  <a:gd name="connsiteX32" fmla="*/ 103247 w 268288"/>
                  <a:gd name="connsiteY32" fmla="*/ 220527 h 338138"/>
                  <a:gd name="connsiteX33" fmla="*/ 119062 w 268288"/>
                  <a:gd name="connsiteY33" fmla="*/ 190274 h 338138"/>
                  <a:gd name="connsiteX34" fmla="*/ 119062 w 268288"/>
                  <a:gd name="connsiteY34" fmla="*/ 188959 h 338138"/>
                  <a:gd name="connsiteX35" fmla="*/ 80842 w 268288"/>
                  <a:gd name="connsiteY35" fmla="*/ 150813 h 338138"/>
                  <a:gd name="connsiteX36" fmla="*/ 57120 w 268288"/>
                  <a:gd name="connsiteY36" fmla="*/ 150813 h 338138"/>
                  <a:gd name="connsiteX37" fmla="*/ 46099 w 268288"/>
                  <a:gd name="connsiteY37" fmla="*/ 47625 h 338138"/>
                  <a:gd name="connsiteX38" fmla="*/ 15875 w 268288"/>
                  <a:gd name="connsiteY38" fmla="*/ 79629 h 338138"/>
                  <a:gd name="connsiteX39" fmla="*/ 15875 w 268288"/>
                  <a:gd name="connsiteY39" fmla="*/ 114300 h 338138"/>
                  <a:gd name="connsiteX40" fmla="*/ 252413 w 268288"/>
                  <a:gd name="connsiteY40" fmla="*/ 114300 h 338138"/>
                  <a:gd name="connsiteX41" fmla="*/ 252413 w 268288"/>
                  <a:gd name="connsiteY41" fmla="*/ 79629 h 338138"/>
                  <a:gd name="connsiteX42" fmla="*/ 222189 w 268288"/>
                  <a:gd name="connsiteY42" fmla="*/ 47625 h 338138"/>
                  <a:gd name="connsiteX43" fmla="*/ 210362 w 268288"/>
                  <a:gd name="connsiteY43" fmla="*/ 47625 h 338138"/>
                  <a:gd name="connsiteX44" fmla="*/ 210362 w 268288"/>
                  <a:gd name="connsiteY44" fmla="*/ 71628 h 338138"/>
                  <a:gd name="connsiteX45" fmla="*/ 202477 w 268288"/>
                  <a:gd name="connsiteY45" fmla="*/ 79629 h 338138"/>
                  <a:gd name="connsiteX46" fmla="*/ 194593 w 268288"/>
                  <a:gd name="connsiteY46" fmla="*/ 71628 h 338138"/>
                  <a:gd name="connsiteX47" fmla="*/ 194593 w 268288"/>
                  <a:gd name="connsiteY47" fmla="*/ 47625 h 338138"/>
                  <a:gd name="connsiteX48" fmla="*/ 73696 w 268288"/>
                  <a:gd name="connsiteY48" fmla="*/ 47625 h 338138"/>
                  <a:gd name="connsiteX49" fmla="*/ 73696 w 268288"/>
                  <a:gd name="connsiteY49" fmla="*/ 71628 h 338138"/>
                  <a:gd name="connsiteX50" fmla="*/ 65811 w 268288"/>
                  <a:gd name="connsiteY50" fmla="*/ 79629 h 338138"/>
                  <a:gd name="connsiteX51" fmla="*/ 57926 w 268288"/>
                  <a:gd name="connsiteY51" fmla="*/ 71628 h 338138"/>
                  <a:gd name="connsiteX52" fmla="*/ 57926 w 268288"/>
                  <a:gd name="connsiteY52" fmla="*/ 47625 h 338138"/>
                  <a:gd name="connsiteX53" fmla="*/ 46099 w 268288"/>
                  <a:gd name="connsiteY53" fmla="*/ 47625 h 338138"/>
                  <a:gd name="connsiteX54" fmla="*/ 65757 w 268288"/>
                  <a:gd name="connsiteY54" fmla="*/ 0 h 338138"/>
                  <a:gd name="connsiteX55" fmla="*/ 73648 w 268288"/>
                  <a:gd name="connsiteY55" fmla="*/ 7925 h 338138"/>
                  <a:gd name="connsiteX56" fmla="*/ 73648 w 268288"/>
                  <a:gd name="connsiteY56" fmla="*/ 31700 h 338138"/>
                  <a:gd name="connsiteX57" fmla="*/ 194640 w 268288"/>
                  <a:gd name="connsiteY57" fmla="*/ 31700 h 338138"/>
                  <a:gd name="connsiteX58" fmla="*/ 194640 w 268288"/>
                  <a:gd name="connsiteY58" fmla="*/ 7925 h 338138"/>
                  <a:gd name="connsiteX59" fmla="*/ 202531 w 268288"/>
                  <a:gd name="connsiteY59" fmla="*/ 0 h 338138"/>
                  <a:gd name="connsiteX60" fmla="*/ 210422 w 268288"/>
                  <a:gd name="connsiteY60" fmla="*/ 7925 h 338138"/>
                  <a:gd name="connsiteX61" fmla="*/ 210422 w 268288"/>
                  <a:gd name="connsiteY61" fmla="*/ 31700 h 338138"/>
                  <a:gd name="connsiteX62" fmla="*/ 222258 w 268288"/>
                  <a:gd name="connsiteY62" fmla="*/ 31700 h 338138"/>
                  <a:gd name="connsiteX63" fmla="*/ 268288 w 268288"/>
                  <a:gd name="connsiteY63" fmla="*/ 79251 h 338138"/>
                  <a:gd name="connsiteX64" fmla="*/ 268288 w 268288"/>
                  <a:gd name="connsiteY64" fmla="*/ 290587 h 338138"/>
                  <a:gd name="connsiteX65" fmla="*/ 222258 w 268288"/>
                  <a:gd name="connsiteY65" fmla="*/ 338138 h 338138"/>
                  <a:gd name="connsiteX66" fmla="*/ 46030 w 268288"/>
                  <a:gd name="connsiteY66" fmla="*/ 338138 h 338138"/>
                  <a:gd name="connsiteX67" fmla="*/ 0 w 268288"/>
                  <a:gd name="connsiteY67" fmla="*/ 290587 h 338138"/>
                  <a:gd name="connsiteX68" fmla="*/ 0 w 268288"/>
                  <a:gd name="connsiteY68" fmla="*/ 79251 h 338138"/>
                  <a:gd name="connsiteX69" fmla="*/ 46030 w 268288"/>
                  <a:gd name="connsiteY69" fmla="*/ 31700 h 338138"/>
                  <a:gd name="connsiteX70" fmla="*/ 57866 w 268288"/>
                  <a:gd name="connsiteY70" fmla="*/ 31700 h 338138"/>
                  <a:gd name="connsiteX71" fmla="*/ 57866 w 268288"/>
                  <a:gd name="connsiteY71" fmla="*/ 7925 h 338138"/>
                  <a:gd name="connsiteX72" fmla="*/ 65757 w 268288"/>
                  <a:gd name="connsiteY72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68288" h="338138">
                    <a:moveTo>
                      <a:pt x="179388" y="166688"/>
                    </a:moveTo>
                    <a:cubicBezTo>
                      <a:pt x="192617" y="166688"/>
                      <a:pt x="203200" y="177246"/>
                      <a:pt x="203200" y="190443"/>
                    </a:cubicBezTo>
                    <a:cubicBezTo>
                      <a:pt x="203200" y="252471"/>
                      <a:pt x="203200" y="252471"/>
                      <a:pt x="203200" y="252471"/>
                    </a:cubicBezTo>
                    <a:cubicBezTo>
                      <a:pt x="203200" y="265668"/>
                      <a:pt x="192617" y="276226"/>
                      <a:pt x="179388" y="276226"/>
                    </a:cubicBezTo>
                    <a:cubicBezTo>
                      <a:pt x="166158" y="276226"/>
                      <a:pt x="155575" y="265668"/>
                      <a:pt x="155575" y="252471"/>
                    </a:cubicBezTo>
                    <a:cubicBezTo>
                      <a:pt x="155575" y="190443"/>
                      <a:pt x="155575" y="190443"/>
                      <a:pt x="155575" y="190443"/>
                    </a:cubicBezTo>
                    <a:cubicBezTo>
                      <a:pt x="155575" y="177246"/>
                      <a:pt x="166158" y="166688"/>
                      <a:pt x="179388" y="166688"/>
                    </a:cubicBezTo>
                    <a:close/>
                    <a:moveTo>
                      <a:pt x="179388" y="150813"/>
                    </a:moveTo>
                    <a:cubicBezTo>
                      <a:pt x="158221" y="150813"/>
                      <a:pt x="139700" y="169299"/>
                      <a:pt x="139700" y="190427"/>
                    </a:cubicBezTo>
                    <a:cubicBezTo>
                      <a:pt x="139700" y="252488"/>
                      <a:pt x="139700" y="252488"/>
                      <a:pt x="139700" y="252488"/>
                    </a:cubicBezTo>
                    <a:cubicBezTo>
                      <a:pt x="139700" y="273615"/>
                      <a:pt x="158221" y="292101"/>
                      <a:pt x="179388" y="292101"/>
                    </a:cubicBezTo>
                    <a:cubicBezTo>
                      <a:pt x="201877" y="292101"/>
                      <a:pt x="219075" y="273615"/>
                      <a:pt x="219075" y="252488"/>
                    </a:cubicBezTo>
                    <a:lnTo>
                      <a:pt x="219075" y="190427"/>
                    </a:lnTo>
                    <a:cubicBezTo>
                      <a:pt x="219075" y="169299"/>
                      <a:pt x="201877" y="150813"/>
                      <a:pt x="179388" y="150813"/>
                    </a:cubicBezTo>
                    <a:close/>
                    <a:moveTo>
                      <a:pt x="57120" y="150813"/>
                    </a:moveTo>
                    <a:cubicBezTo>
                      <a:pt x="51848" y="150813"/>
                      <a:pt x="49212" y="154759"/>
                      <a:pt x="49212" y="158705"/>
                    </a:cubicBezTo>
                    <a:cubicBezTo>
                      <a:pt x="49212" y="163967"/>
                      <a:pt x="51848" y="166597"/>
                      <a:pt x="57120" y="166597"/>
                    </a:cubicBezTo>
                    <a:cubicBezTo>
                      <a:pt x="80842" y="166597"/>
                      <a:pt x="80842" y="166597"/>
                      <a:pt x="80842" y="166597"/>
                    </a:cubicBezTo>
                    <a:cubicBezTo>
                      <a:pt x="92704" y="166597"/>
                      <a:pt x="103247" y="177120"/>
                      <a:pt x="103247" y="188959"/>
                    </a:cubicBezTo>
                    <a:cubicBezTo>
                      <a:pt x="103247" y="190274"/>
                      <a:pt x="103247" y="190274"/>
                      <a:pt x="103247" y="190274"/>
                    </a:cubicBezTo>
                    <a:cubicBezTo>
                      <a:pt x="103247" y="202112"/>
                      <a:pt x="92704" y="212635"/>
                      <a:pt x="80842" y="212635"/>
                    </a:cubicBezTo>
                    <a:cubicBezTo>
                      <a:pt x="57120" y="212635"/>
                      <a:pt x="57120" y="212635"/>
                      <a:pt x="57120" y="212635"/>
                    </a:cubicBezTo>
                    <a:cubicBezTo>
                      <a:pt x="51848" y="212635"/>
                      <a:pt x="49212" y="215266"/>
                      <a:pt x="49212" y="220527"/>
                    </a:cubicBezTo>
                    <a:cubicBezTo>
                      <a:pt x="49212" y="224473"/>
                      <a:pt x="51848" y="228419"/>
                      <a:pt x="57120" y="228419"/>
                    </a:cubicBezTo>
                    <a:cubicBezTo>
                      <a:pt x="80842" y="228419"/>
                      <a:pt x="80842" y="228419"/>
                      <a:pt x="80842" y="228419"/>
                    </a:cubicBezTo>
                    <a:cubicBezTo>
                      <a:pt x="92704" y="228419"/>
                      <a:pt x="103247" y="237627"/>
                      <a:pt x="103247" y="250781"/>
                    </a:cubicBezTo>
                    <a:cubicBezTo>
                      <a:pt x="103247" y="263934"/>
                      <a:pt x="92704" y="273142"/>
                      <a:pt x="80842" y="273142"/>
                    </a:cubicBezTo>
                    <a:cubicBezTo>
                      <a:pt x="57120" y="273142"/>
                      <a:pt x="57120" y="273142"/>
                      <a:pt x="57120" y="273142"/>
                    </a:cubicBezTo>
                    <a:cubicBezTo>
                      <a:pt x="51848" y="273142"/>
                      <a:pt x="49212" y="277088"/>
                      <a:pt x="49212" y="281034"/>
                    </a:cubicBezTo>
                    <a:cubicBezTo>
                      <a:pt x="49212" y="284980"/>
                      <a:pt x="51848" y="288926"/>
                      <a:pt x="57120" y="288926"/>
                    </a:cubicBezTo>
                    <a:cubicBezTo>
                      <a:pt x="80842" y="288926"/>
                      <a:pt x="80842" y="288926"/>
                      <a:pt x="80842" y="288926"/>
                    </a:cubicBezTo>
                    <a:cubicBezTo>
                      <a:pt x="101929" y="288926"/>
                      <a:pt x="119062" y="271826"/>
                      <a:pt x="119062" y="250781"/>
                    </a:cubicBezTo>
                    <a:cubicBezTo>
                      <a:pt x="119062" y="237627"/>
                      <a:pt x="112473" y="227104"/>
                      <a:pt x="103247" y="220527"/>
                    </a:cubicBezTo>
                    <a:cubicBezTo>
                      <a:pt x="112473" y="212635"/>
                      <a:pt x="119062" y="202112"/>
                      <a:pt x="119062" y="190274"/>
                    </a:cubicBezTo>
                    <a:lnTo>
                      <a:pt x="119062" y="188959"/>
                    </a:lnTo>
                    <a:cubicBezTo>
                      <a:pt x="119062" y="167913"/>
                      <a:pt x="101929" y="150813"/>
                      <a:pt x="80842" y="150813"/>
                    </a:cubicBezTo>
                    <a:cubicBezTo>
                      <a:pt x="57120" y="150813"/>
                      <a:pt x="57120" y="150813"/>
                      <a:pt x="57120" y="150813"/>
                    </a:cubicBezTo>
                    <a:close/>
                    <a:moveTo>
                      <a:pt x="46099" y="47625"/>
                    </a:moveTo>
                    <a:cubicBezTo>
                      <a:pt x="29016" y="47625"/>
                      <a:pt x="15875" y="62294"/>
                      <a:pt x="15875" y="79629"/>
                    </a:cubicBezTo>
                    <a:cubicBezTo>
                      <a:pt x="15875" y="114300"/>
                      <a:pt x="15875" y="114300"/>
                      <a:pt x="15875" y="114300"/>
                    </a:cubicBezTo>
                    <a:cubicBezTo>
                      <a:pt x="252413" y="114300"/>
                      <a:pt x="252413" y="114300"/>
                      <a:pt x="252413" y="114300"/>
                    </a:cubicBezTo>
                    <a:lnTo>
                      <a:pt x="252413" y="79629"/>
                    </a:lnTo>
                    <a:cubicBezTo>
                      <a:pt x="252413" y="62294"/>
                      <a:pt x="239272" y="47625"/>
                      <a:pt x="222189" y="47625"/>
                    </a:cubicBezTo>
                    <a:cubicBezTo>
                      <a:pt x="210362" y="47625"/>
                      <a:pt x="210362" y="47625"/>
                      <a:pt x="210362" y="47625"/>
                    </a:cubicBezTo>
                    <a:cubicBezTo>
                      <a:pt x="210362" y="71628"/>
                      <a:pt x="210362" y="71628"/>
                      <a:pt x="210362" y="71628"/>
                    </a:cubicBezTo>
                    <a:cubicBezTo>
                      <a:pt x="210362" y="75629"/>
                      <a:pt x="206420" y="79629"/>
                      <a:pt x="202477" y="79629"/>
                    </a:cubicBezTo>
                    <a:cubicBezTo>
                      <a:pt x="197221" y="79629"/>
                      <a:pt x="194593" y="75629"/>
                      <a:pt x="194593" y="71628"/>
                    </a:cubicBezTo>
                    <a:cubicBezTo>
                      <a:pt x="194593" y="47625"/>
                      <a:pt x="194593" y="47625"/>
                      <a:pt x="194593" y="47625"/>
                    </a:cubicBezTo>
                    <a:cubicBezTo>
                      <a:pt x="73696" y="47625"/>
                      <a:pt x="73696" y="47625"/>
                      <a:pt x="73696" y="47625"/>
                    </a:cubicBezTo>
                    <a:cubicBezTo>
                      <a:pt x="73696" y="71628"/>
                      <a:pt x="73696" y="71628"/>
                      <a:pt x="73696" y="71628"/>
                    </a:cubicBezTo>
                    <a:cubicBezTo>
                      <a:pt x="73696" y="75629"/>
                      <a:pt x="71067" y="79629"/>
                      <a:pt x="65811" y="79629"/>
                    </a:cubicBezTo>
                    <a:cubicBezTo>
                      <a:pt x="61869" y="79629"/>
                      <a:pt x="57926" y="75629"/>
                      <a:pt x="57926" y="71628"/>
                    </a:cubicBezTo>
                    <a:cubicBezTo>
                      <a:pt x="57926" y="47625"/>
                      <a:pt x="57926" y="47625"/>
                      <a:pt x="57926" y="47625"/>
                    </a:cubicBezTo>
                    <a:cubicBezTo>
                      <a:pt x="46099" y="47625"/>
                      <a:pt x="46099" y="47625"/>
                      <a:pt x="46099" y="47625"/>
                    </a:cubicBezTo>
                    <a:close/>
                    <a:moveTo>
                      <a:pt x="65757" y="0"/>
                    </a:moveTo>
                    <a:cubicBezTo>
                      <a:pt x="71018" y="0"/>
                      <a:pt x="73648" y="3962"/>
                      <a:pt x="73648" y="7925"/>
                    </a:cubicBezTo>
                    <a:cubicBezTo>
                      <a:pt x="73648" y="31700"/>
                      <a:pt x="73648" y="31700"/>
                      <a:pt x="73648" y="31700"/>
                    </a:cubicBezTo>
                    <a:cubicBezTo>
                      <a:pt x="194640" y="31700"/>
                      <a:pt x="194640" y="31700"/>
                      <a:pt x="194640" y="31700"/>
                    </a:cubicBezTo>
                    <a:cubicBezTo>
                      <a:pt x="194640" y="7925"/>
                      <a:pt x="194640" y="7925"/>
                      <a:pt x="194640" y="7925"/>
                    </a:cubicBezTo>
                    <a:cubicBezTo>
                      <a:pt x="194640" y="3962"/>
                      <a:pt x="197271" y="0"/>
                      <a:pt x="202531" y="0"/>
                    </a:cubicBezTo>
                    <a:cubicBezTo>
                      <a:pt x="206477" y="0"/>
                      <a:pt x="210422" y="3962"/>
                      <a:pt x="210422" y="7925"/>
                    </a:cubicBezTo>
                    <a:cubicBezTo>
                      <a:pt x="210422" y="31700"/>
                      <a:pt x="210422" y="31700"/>
                      <a:pt x="210422" y="31700"/>
                    </a:cubicBezTo>
                    <a:cubicBezTo>
                      <a:pt x="222258" y="31700"/>
                      <a:pt x="222258" y="31700"/>
                      <a:pt x="222258" y="31700"/>
                    </a:cubicBezTo>
                    <a:cubicBezTo>
                      <a:pt x="247246" y="31700"/>
                      <a:pt x="268288" y="52834"/>
                      <a:pt x="268288" y="79251"/>
                    </a:cubicBezTo>
                    <a:cubicBezTo>
                      <a:pt x="268288" y="290587"/>
                      <a:pt x="268288" y="290587"/>
                      <a:pt x="268288" y="290587"/>
                    </a:cubicBezTo>
                    <a:cubicBezTo>
                      <a:pt x="268288" y="317005"/>
                      <a:pt x="247246" y="338138"/>
                      <a:pt x="222258" y="338138"/>
                    </a:cubicBezTo>
                    <a:cubicBezTo>
                      <a:pt x="46030" y="338138"/>
                      <a:pt x="46030" y="338138"/>
                      <a:pt x="46030" y="338138"/>
                    </a:cubicBezTo>
                    <a:cubicBezTo>
                      <a:pt x="21042" y="338138"/>
                      <a:pt x="0" y="317005"/>
                      <a:pt x="0" y="290587"/>
                    </a:cubicBezTo>
                    <a:cubicBezTo>
                      <a:pt x="0" y="79251"/>
                      <a:pt x="0" y="79251"/>
                      <a:pt x="0" y="79251"/>
                    </a:cubicBezTo>
                    <a:cubicBezTo>
                      <a:pt x="0" y="52834"/>
                      <a:pt x="21042" y="31700"/>
                      <a:pt x="46030" y="31700"/>
                    </a:cubicBezTo>
                    <a:cubicBezTo>
                      <a:pt x="57866" y="31700"/>
                      <a:pt x="57866" y="31700"/>
                      <a:pt x="57866" y="31700"/>
                    </a:cubicBezTo>
                    <a:cubicBezTo>
                      <a:pt x="57866" y="7925"/>
                      <a:pt x="57866" y="7925"/>
                      <a:pt x="57866" y="7925"/>
                    </a:cubicBezTo>
                    <a:cubicBezTo>
                      <a:pt x="57866" y="3962"/>
                      <a:pt x="61812" y="0"/>
                      <a:pt x="657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ṡḷïde">
                <a:extLst>
                  <a:ext uri="{FF2B5EF4-FFF2-40B4-BE49-F238E27FC236}">
                    <a16:creationId xmlns:a16="http://schemas.microsoft.com/office/drawing/2014/main" id="{FD7292CC-E93D-4077-8ED4-8A6AAC5239E1}"/>
                  </a:ext>
                </a:extLst>
              </p:cNvPr>
              <p:cNvSpPr/>
              <p:nvPr/>
            </p:nvSpPr>
            <p:spPr bwMode="auto">
              <a:xfrm>
                <a:off x="6835157" y="3149385"/>
                <a:ext cx="547317" cy="521130"/>
              </a:xfrm>
              <a:custGeom>
                <a:avLst/>
                <a:gdLst>
                  <a:gd name="connsiteX0" fmla="*/ 101402 w 331788"/>
                  <a:gd name="connsiteY0" fmla="*/ 200025 h 315913"/>
                  <a:gd name="connsiteX1" fmla="*/ 93663 w 331788"/>
                  <a:gd name="connsiteY1" fmla="*/ 207840 h 315913"/>
                  <a:gd name="connsiteX2" fmla="*/ 93663 w 331788"/>
                  <a:gd name="connsiteY2" fmla="*/ 301625 h 315913"/>
                  <a:gd name="connsiteX3" fmla="*/ 137518 w 331788"/>
                  <a:gd name="connsiteY3" fmla="*/ 301625 h 315913"/>
                  <a:gd name="connsiteX4" fmla="*/ 137518 w 331788"/>
                  <a:gd name="connsiteY4" fmla="*/ 250825 h 315913"/>
                  <a:gd name="connsiteX5" fmla="*/ 143967 w 331788"/>
                  <a:gd name="connsiteY5" fmla="*/ 244312 h 315913"/>
                  <a:gd name="connsiteX6" fmla="*/ 187822 w 331788"/>
                  <a:gd name="connsiteY6" fmla="*/ 244312 h 315913"/>
                  <a:gd name="connsiteX7" fmla="*/ 194271 w 331788"/>
                  <a:gd name="connsiteY7" fmla="*/ 250825 h 315913"/>
                  <a:gd name="connsiteX8" fmla="*/ 194271 w 331788"/>
                  <a:gd name="connsiteY8" fmla="*/ 301625 h 315913"/>
                  <a:gd name="connsiteX9" fmla="*/ 230387 w 331788"/>
                  <a:gd name="connsiteY9" fmla="*/ 301625 h 315913"/>
                  <a:gd name="connsiteX10" fmla="*/ 238126 w 331788"/>
                  <a:gd name="connsiteY10" fmla="*/ 295112 h 315913"/>
                  <a:gd name="connsiteX11" fmla="*/ 238126 w 331788"/>
                  <a:gd name="connsiteY11" fmla="*/ 207840 h 315913"/>
                  <a:gd name="connsiteX12" fmla="*/ 230387 w 331788"/>
                  <a:gd name="connsiteY12" fmla="*/ 200025 h 315913"/>
                  <a:gd name="connsiteX13" fmla="*/ 101402 w 331788"/>
                  <a:gd name="connsiteY13" fmla="*/ 200025 h 315913"/>
                  <a:gd name="connsiteX14" fmla="*/ 258908 w 331788"/>
                  <a:gd name="connsiteY14" fmla="*/ 122237 h 315913"/>
                  <a:gd name="connsiteX15" fmla="*/ 252413 w 331788"/>
                  <a:gd name="connsiteY15" fmla="*/ 129801 h 315913"/>
                  <a:gd name="connsiteX16" fmla="*/ 252413 w 331788"/>
                  <a:gd name="connsiteY16" fmla="*/ 157536 h 315913"/>
                  <a:gd name="connsiteX17" fmla="*/ 258908 w 331788"/>
                  <a:gd name="connsiteY17" fmla="*/ 165100 h 315913"/>
                  <a:gd name="connsiteX18" fmla="*/ 266701 w 331788"/>
                  <a:gd name="connsiteY18" fmla="*/ 157536 h 315913"/>
                  <a:gd name="connsiteX19" fmla="*/ 266701 w 331788"/>
                  <a:gd name="connsiteY19" fmla="*/ 129801 h 315913"/>
                  <a:gd name="connsiteX20" fmla="*/ 258908 w 331788"/>
                  <a:gd name="connsiteY20" fmla="*/ 122237 h 315913"/>
                  <a:gd name="connsiteX21" fmla="*/ 230332 w 331788"/>
                  <a:gd name="connsiteY21" fmla="*/ 122237 h 315913"/>
                  <a:gd name="connsiteX22" fmla="*/ 223838 w 331788"/>
                  <a:gd name="connsiteY22" fmla="*/ 129801 h 315913"/>
                  <a:gd name="connsiteX23" fmla="*/ 223838 w 331788"/>
                  <a:gd name="connsiteY23" fmla="*/ 157536 h 315913"/>
                  <a:gd name="connsiteX24" fmla="*/ 230332 w 331788"/>
                  <a:gd name="connsiteY24" fmla="*/ 165100 h 315913"/>
                  <a:gd name="connsiteX25" fmla="*/ 238126 w 331788"/>
                  <a:gd name="connsiteY25" fmla="*/ 157536 h 315913"/>
                  <a:gd name="connsiteX26" fmla="*/ 238126 w 331788"/>
                  <a:gd name="connsiteY26" fmla="*/ 129801 h 315913"/>
                  <a:gd name="connsiteX27" fmla="*/ 230332 w 331788"/>
                  <a:gd name="connsiteY27" fmla="*/ 122237 h 315913"/>
                  <a:gd name="connsiteX28" fmla="*/ 201468 w 331788"/>
                  <a:gd name="connsiteY28" fmla="*/ 122237 h 315913"/>
                  <a:gd name="connsiteX29" fmla="*/ 193675 w 331788"/>
                  <a:gd name="connsiteY29" fmla="*/ 129801 h 315913"/>
                  <a:gd name="connsiteX30" fmla="*/ 193675 w 331788"/>
                  <a:gd name="connsiteY30" fmla="*/ 157536 h 315913"/>
                  <a:gd name="connsiteX31" fmla="*/ 201468 w 331788"/>
                  <a:gd name="connsiteY31" fmla="*/ 165100 h 315913"/>
                  <a:gd name="connsiteX32" fmla="*/ 207963 w 331788"/>
                  <a:gd name="connsiteY32" fmla="*/ 157536 h 315913"/>
                  <a:gd name="connsiteX33" fmla="*/ 207963 w 331788"/>
                  <a:gd name="connsiteY33" fmla="*/ 129801 h 315913"/>
                  <a:gd name="connsiteX34" fmla="*/ 201468 w 331788"/>
                  <a:gd name="connsiteY34" fmla="*/ 122237 h 315913"/>
                  <a:gd name="connsiteX35" fmla="*/ 128732 w 331788"/>
                  <a:gd name="connsiteY35" fmla="*/ 122237 h 315913"/>
                  <a:gd name="connsiteX36" fmla="*/ 122238 w 331788"/>
                  <a:gd name="connsiteY36" fmla="*/ 129801 h 315913"/>
                  <a:gd name="connsiteX37" fmla="*/ 122238 w 331788"/>
                  <a:gd name="connsiteY37" fmla="*/ 157536 h 315913"/>
                  <a:gd name="connsiteX38" fmla="*/ 128732 w 331788"/>
                  <a:gd name="connsiteY38" fmla="*/ 165100 h 315913"/>
                  <a:gd name="connsiteX39" fmla="*/ 136526 w 331788"/>
                  <a:gd name="connsiteY39" fmla="*/ 157536 h 315913"/>
                  <a:gd name="connsiteX40" fmla="*/ 136526 w 331788"/>
                  <a:gd name="connsiteY40" fmla="*/ 129801 h 315913"/>
                  <a:gd name="connsiteX41" fmla="*/ 128732 w 331788"/>
                  <a:gd name="connsiteY41" fmla="*/ 122237 h 315913"/>
                  <a:gd name="connsiteX42" fmla="*/ 101456 w 331788"/>
                  <a:gd name="connsiteY42" fmla="*/ 122237 h 315913"/>
                  <a:gd name="connsiteX43" fmla="*/ 93663 w 331788"/>
                  <a:gd name="connsiteY43" fmla="*/ 129801 h 315913"/>
                  <a:gd name="connsiteX44" fmla="*/ 93663 w 331788"/>
                  <a:gd name="connsiteY44" fmla="*/ 157536 h 315913"/>
                  <a:gd name="connsiteX45" fmla="*/ 101456 w 331788"/>
                  <a:gd name="connsiteY45" fmla="*/ 165100 h 315913"/>
                  <a:gd name="connsiteX46" fmla="*/ 107951 w 331788"/>
                  <a:gd name="connsiteY46" fmla="*/ 157536 h 315913"/>
                  <a:gd name="connsiteX47" fmla="*/ 107951 w 331788"/>
                  <a:gd name="connsiteY47" fmla="*/ 129801 h 315913"/>
                  <a:gd name="connsiteX48" fmla="*/ 101456 w 331788"/>
                  <a:gd name="connsiteY48" fmla="*/ 122237 h 315913"/>
                  <a:gd name="connsiteX49" fmla="*/ 72881 w 331788"/>
                  <a:gd name="connsiteY49" fmla="*/ 122237 h 315913"/>
                  <a:gd name="connsiteX50" fmla="*/ 65088 w 331788"/>
                  <a:gd name="connsiteY50" fmla="*/ 129801 h 315913"/>
                  <a:gd name="connsiteX51" fmla="*/ 65088 w 331788"/>
                  <a:gd name="connsiteY51" fmla="*/ 157536 h 315913"/>
                  <a:gd name="connsiteX52" fmla="*/ 72881 w 331788"/>
                  <a:gd name="connsiteY52" fmla="*/ 165100 h 315913"/>
                  <a:gd name="connsiteX53" fmla="*/ 79376 w 331788"/>
                  <a:gd name="connsiteY53" fmla="*/ 157536 h 315913"/>
                  <a:gd name="connsiteX54" fmla="*/ 79376 w 331788"/>
                  <a:gd name="connsiteY54" fmla="*/ 129801 h 315913"/>
                  <a:gd name="connsiteX55" fmla="*/ 72881 w 331788"/>
                  <a:gd name="connsiteY55" fmla="*/ 122237 h 315913"/>
                  <a:gd name="connsiteX56" fmla="*/ 258908 w 331788"/>
                  <a:gd name="connsiteY56" fmla="*/ 65087 h 315913"/>
                  <a:gd name="connsiteX57" fmla="*/ 252413 w 331788"/>
                  <a:gd name="connsiteY57" fmla="*/ 71581 h 315913"/>
                  <a:gd name="connsiteX58" fmla="*/ 252413 w 331788"/>
                  <a:gd name="connsiteY58" fmla="*/ 100157 h 315913"/>
                  <a:gd name="connsiteX59" fmla="*/ 258908 w 331788"/>
                  <a:gd name="connsiteY59" fmla="*/ 107950 h 315913"/>
                  <a:gd name="connsiteX60" fmla="*/ 266701 w 331788"/>
                  <a:gd name="connsiteY60" fmla="*/ 100157 h 315913"/>
                  <a:gd name="connsiteX61" fmla="*/ 266701 w 331788"/>
                  <a:gd name="connsiteY61" fmla="*/ 71581 h 315913"/>
                  <a:gd name="connsiteX62" fmla="*/ 258908 w 331788"/>
                  <a:gd name="connsiteY62" fmla="*/ 65087 h 315913"/>
                  <a:gd name="connsiteX63" fmla="*/ 230332 w 331788"/>
                  <a:gd name="connsiteY63" fmla="*/ 65087 h 315913"/>
                  <a:gd name="connsiteX64" fmla="*/ 223838 w 331788"/>
                  <a:gd name="connsiteY64" fmla="*/ 71581 h 315913"/>
                  <a:gd name="connsiteX65" fmla="*/ 223838 w 331788"/>
                  <a:gd name="connsiteY65" fmla="*/ 100157 h 315913"/>
                  <a:gd name="connsiteX66" fmla="*/ 230332 w 331788"/>
                  <a:gd name="connsiteY66" fmla="*/ 107950 h 315913"/>
                  <a:gd name="connsiteX67" fmla="*/ 238126 w 331788"/>
                  <a:gd name="connsiteY67" fmla="*/ 100157 h 315913"/>
                  <a:gd name="connsiteX68" fmla="*/ 238126 w 331788"/>
                  <a:gd name="connsiteY68" fmla="*/ 71581 h 315913"/>
                  <a:gd name="connsiteX69" fmla="*/ 230332 w 331788"/>
                  <a:gd name="connsiteY69" fmla="*/ 65087 h 315913"/>
                  <a:gd name="connsiteX70" fmla="*/ 201468 w 331788"/>
                  <a:gd name="connsiteY70" fmla="*/ 65087 h 315913"/>
                  <a:gd name="connsiteX71" fmla="*/ 193675 w 331788"/>
                  <a:gd name="connsiteY71" fmla="*/ 71581 h 315913"/>
                  <a:gd name="connsiteX72" fmla="*/ 193675 w 331788"/>
                  <a:gd name="connsiteY72" fmla="*/ 100157 h 315913"/>
                  <a:gd name="connsiteX73" fmla="*/ 201468 w 331788"/>
                  <a:gd name="connsiteY73" fmla="*/ 107950 h 315913"/>
                  <a:gd name="connsiteX74" fmla="*/ 207963 w 331788"/>
                  <a:gd name="connsiteY74" fmla="*/ 100157 h 315913"/>
                  <a:gd name="connsiteX75" fmla="*/ 207963 w 331788"/>
                  <a:gd name="connsiteY75" fmla="*/ 71581 h 315913"/>
                  <a:gd name="connsiteX76" fmla="*/ 201468 w 331788"/>
                  <a:gd name="connsiteY76" fmla="*/ 65087 h 315913"/>
                  <a:gd name="connsiteX77" fmla="*/ 128732 w 331788"/>
                  <a:gd name="connsiteY77" fmla="*/ 65087 h 315913"/>
                  <a:gd name="connsiteX78" fmla="*/ 122238 w 331788"/>
                  <a:gd name="connsiteY78" fmla="*/ 71581 h 315913"/>
                  <a:gd name="connsiteX79" fmla="*/ 122238 w 331788"/>
                  <a:gd name="connsiteY79" fmla="*/ 100157 h 315913"/>
                  <a:gd name="connsiteX80" fmla="*/ 128732 w 331788"/>
                  <a:gd name="connsiteY80" fmla="*/ 107950 h 315913"/>
                  <a:gd name="connsiteX81" fmla="*/ 136526 w 331788"/>
                  <a:gd name="connsiteY81" fmla="*/ 100157 h 315913"/>
                  <a:gd name="connsiteX82" fmla="*/ 136526 w 331788"/>
                  <a:gd name="connsiteY82" fmla="*/ 71581 h 315913"/>
                  <a:gd name="connsiteX83" fmla="*/ 128732 w 331788"/>
                  <a:gd name="connsiteY83" fmla="*/ 65087 h 315913"/>
                  <a:gd name="connsiteX84" fmla="*/ 101456 w 331788"/>
                  <a:gd name="connsiteY84" fmla="*/ 65087 h 315913"/>
                  <a:gd name="connsiteX85" fmla="*/ 93663 w 331788"/>
                  <a:gd name="connsiteY85" fmla="*/ 71581 h 315913"/>
                  <a:gd name="connsiteX86" fmla="*/ 93663 w 331788"/>
                  <a:gd name="connsiteY86" fmla="*/ 100157 h 315913"/>
                  <a:gd name="connsiteX87" fmla="*/ 101456 w 331788"/>
                  <a:gd name="connsiteY87" fmla="*/ 107950 h 315913"/>
                  <a:gd name="connsiteX88" fmla="*/ 107951 w 331788"/>
                  <a:gd name="connsiteY88" fmla="*/ 100157 h 315913"/>
                  <a:gd name="connsiteX89" fmla="*/ 107951 w 331788"/>
                  <a:gd name="connsiteY89" fmla="*/ 71581 h 315913"/>
                  <a:gd name="connsiteX90" fmla="*/ 101456 w 331788"/>
                  <a:gd name="connsiteY90" fmla="*/ 65087 h 315913"/>
                  <a:gd name="connsiteX91" fmla="*/ 72881 w 331788"/>
                  <a:gd name="connsiteY91" fmla="*/ 65087 h 315913"/>
                  <a:gd name="connsiteX92" fmla="*/ 65088 w 331788"/>
                  <a:gd name="connsiteY92" fmla="*/ 71581 h 315913"/>
                  <a:gd name="connsiteX93" fmla="*/ 65088 w 331788"/>
                  <a:gd name="connsiteY93" fmla="*/ 100157 h 315913"/>
                  <a:gd name="connsiteX94" fmla="*/ 72881 w 331788"/>
                  <a:gd name="connsiteY94" fmla="*/ 107950 h 315913"/>
                  <a:gd name="connsiteX95" fmla="*/ 79376 w 331788"/>
                  <a:gd name="connsiteY95" fmla="*/ 100157 h 315913"/>
                  <a:gd name="connsiteX96" fmla="*/ 79376 w 331788"/>
                  <a:gd name="connsiteY96" fmla="*/ 71581 h 315913"/>
                  <a:gd name="connsiteX97" fmla="*/ 72881 w 331788"/>
                  <a:gd name="connsiteY97" fmla="*/ 65087 h 315913"/>
                  <a:gd name="connsiteX98" fmla="*/ 107950 w 331788"/>
                  <a:gd name="connsiteY98" fmla="*/ 14287 h 315913"/>
                  <a:gd name="connsiteX99" fmla="*/ 107950 w 331788"/>
                  <a:gd name="connsiteY99" fmla="*/ 28575 h 315913"/>
                  <a:gd name="connsiteX100" fmla="*/ 223838 w 331788"/>
                  <a:gd name="connsiteY100" fmla="*/ 28575 h 315913"/>
                  <a:gd name="connsiteX101" fmla="*/ 223838 w 331788"/>
                  <a:gd name="connsiteY101" fmla="*/ 14287 h 315913"/>
                  <a:gd name="connsiteX102" fmla="*/ 64802 w 331788"/>
                  <a:gd name="connsiteY102" fmla="*/ 0 h 315913"/>
                  <a:gd name="connsiteX103" fmla="*/ 266986 w 331788"/>
                  <a:gd name="connsiteY103" fmla="*/ 0 h 315913"/>
                  <a:gd name="connsiteX104" fmla="*/ 273466 w 331788"/>
                  <a:gd name="connsiteY104" fmla="*/ 6474 h 315913"/>
                  <a:gd name="connsiteX105" fmla="*/ 266986 w 331788"/>
                  <a:gd name="connsiteY105" fmla="*/ 14242 h 315913"/>
                  <a:gd name="connsiteX106" fmla="*/ 238472 w 331788"/>
                  <a:gd name="connsiteY106" fmla="*/ 14242 h 315913"/>
                  <a:gd name="connsiteX107" fmla="*/ 238472 w 331788"/>
                  <a:gd name="connsiteY107" fmla="*/ 28484 h 315913"/>
                  <a:gd name="connsiteX108" fmla="*/ 303275 w 331788"/>
                  <a:gd name="connsiteY108" fmla="*/ 28484 h 315913"/>
                  <a:gd name="connsiteX109" fmla="*/ 309755 w 331788"/>
                  <a:gd name="connsiteY109" fmla="*/ 34958 h 315913"/>
                  <a:gd name="connsiteX110" fmla="*/ 309755 w 331788"/>
                  <a:gd name="connsiteY110" fmla="*/ 301671 h 315913"/>
                  <a:gd name="connsiteX111" fmla="*/ 324012 w 331788"/>
                  <a:gd name="connsiteY111" fmla="*/ 301671 h 315913"/>
                  <a:gd name="connsiteX112" fmla="*/ 331788 w 331788"/>
                  <a:gd name="connsiteY112" fmla="*/ 309439 h 315913"/>
                  <a:gd name="connsiteX113" fmla="*/ 324012 w 331788"/>
                  <a:gd name="connsiteY113" fmla="*/ 315913 h 315913"/>
                  <a:gd name="connsiteX114" fmla="*/ 7776 w 331788"/>
                  <a:gd name="connsiteY114" fmla="*/ 315913 h 315913"/>
                  <a:gd name="connsiteX115" fmla="*/ 0 w 331788"/>
                  <a:gd name="connsiteY115" fmla="*/ 309439 h 315913"/>
                  <a:gd name="connsiteX116" fmla="*/ 7776 w 331788"/>
                  <a:gd name="connsiteY116" fmla="*/ 301671 h 315913"/>
                  <a:gd name="connsiteX117" fmla="*/ 22033 w 331788"/>
                  <a:gd name="connsiteY117" fmla="*/ 301671 h 315913"/>
                  <a:gd name="connsiteX118" fmla="*/ 22033 w 331788"/>
                  <a:gd name="connsiteY118" fmla="*/ 34958 h 315913"/>
                  <a:gd name="connsiteX119" fmla="*/ 28513 w 331788"/>
                  <a:gd name="connsiteY119" fmla="*/ 28484 h 315913"/>
                  <a:gd name="connsiteX120" fmla="*/ 93315 w 331788"/>
                  <a:gd name="connsiteY120" fmla="*/ 28484 h 315913"/>
                  <a:gd name="connsiteX121" fmla="*/ 93315 w 331788"/>
                  <a:gd name="connsiteY121" fmla="*/ 14242 h 315913"/>
                  <a:gd name="connsiteX122" fmla="*/ 64802 w 331788"/>
                  <a:gd name="connsiteY122" fmla="*/ 14242 h 315913"/>
                  <a:gd name="connsiteX123" fmla="*/ 58322 w 331788"/>
                  <a:gd name="connsiteY123" fmla="*/ 6474 h 315913"/>
                  <a:gd name="connsiteX124" fmla="*/ 64802 w 331788"/>
                  <a:gd name="connsiteY124" fmla="*/ 0 h 31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331788" h="315913">
                    <a:moveTo>
                      <a:pt x="101402" y="200025"/>
                    </a:moveTo>
                    <a:cubicBezTo>
                      <a:pt x="97532" y="200025"/>
                      <a:pt x="93663" y="203933"/>
                      <a:pt x="93663" y="207840"/>
                    </a:cubicBezTo>
                    <a:cubicBezTo>
                      <a:pt x="93663" y="207840"/>
                      <a:pt x="93663" y="207840"/>
                      <a:pt x="93663" y="301625"/>
                    </a:cubicBezTo>
                    <a:cubicBezTo>
                      <a:pt x="93663" y="301625"/>
                      <a:pt x="93663" y="301625"/>
                      <a:pt x="137518" y="301625"/>
                    </a:cubicBezTo>
                    <a:cubicBezTo>
                      <a:pt x="137518" y="301625"/>
                      <a:pt x="137518" y="301625"/>
                      <a:pt x="137518" y="250825"/>
                    </a:cubicBezTo>
                    <a:cubicBezTo>
                      <a:pt x="137518" y="246917"/>
                      <a:pt x="140097" y="244312"/>
                      <a:pt x="143967" y="244312"/>
                    </a:cubicBezTo>
                    <a:cubicBezTo>
                      <a:pt x="143967" y="244312"/>
                      <a:pt x="143967" y="244312"/>
                      <a:pt x="187822" y="244312"/>
                    </a:cubicBezTo>
                    <a:cubicBezTo>
                      <a:pt x="191691" y="244312"/>
                      <a:pt x="194271" y="246917"/>
                      <a:pt x="194271" y="250825"/>
                    </a:cubicBezTo>
                    <a:cubicBezTo>
                      <a:pt x="194271" y="250825"/>
                      <a:pt x="194271" y="250825"/>
                      <a:pt x="194271" y="301625"/>
                    </a:cubicBezTo>
                    <a:cubicBezTo>
                      <a:pt x="194271" y="301625"/>
                      <a:pt x="194271" y="301625"/>
                      <a:pt x="230387" y="301625"/>
                    </a:cubicBezTo>
                    <a:cubicBezTo>
                      <a:pt x="234256" y="301625"/>
                      <a:pt x="238126" y="299020"/>
                      <a:pt x="238126" y="295112"/>
                    </a:cubicBezTo>
                    <a:lnTo>
                      <a:pt x="238126" y="207840"/>
                    </a:lnTo>
                    <a:cubicBezTo>
                      <a:pt x="238126" y="203933"/>
                      <a:pt x="234256" y="200025"/>
                      <a:pt x="230387" y="200025"/>
                    </a:cubicBezTo>
                    <a:cubicBezTo>
                      <a:pt x="230387" y="200025"/>
                      <a:pt x="230387" y="200025"/>
                      <a:pt x="101402" y="200025"/>
                    </a:cubicBezTo>
                    <a:close/>
                    <a:moveTo>
                      <a:pt x="258908" y="122237"/>
                    </a:moveTo>
                    <a:cubicBezTo>
                      <a:pt x="255011" y="122237"/>
                      <a:pt x="252413" y="124758"/>
                      <a:pt x="252413" y="129801"/>
                    </a:cubicBezTo>
                    <a:cubicBezTo>
                      <a:pt x="252413" y="129801"/>
                      <a:pt x="252413" y="129801"/>
                      <a:pt x="252413" y="157536"/>
                    </a:cubicBezTo>
                    <a:cubicBezTo>
                      <a:pt x="252413" y="161318"/>
                      <a:pt x="255011" y="165100"/>
                      <a:pt x="258908" y="165100"/>
                    </a:cubicBezTo>
                    <a:cubicBezTo>
                      <a:pt x="264103" y="165100"/>
                      <a:pt x="266701" y="161318"/>
                      <a:pt x="266701" y="157536"/>
                    </a:cubicBezTo>
                    <a:lnTo>
                      <a:pt x="266701" y="129801"/>
                    </a:lnTo>
                    <a:cubicBezTo>
                      <a:pt x="266701" y="124758"/>
                      <a:pt x="264103" y="122237"/>
                      <a:pt x="258908" y="122237"/>
                    </a:cubicBezTo>
                    <a:close/>
                    <a:moveTo>
                      <a:pt x="230332" y="122237"/>
                    </a:moveTo>
                    <a:cubicBezTo>
                      <a:pt x="226436" y="122237"/>
                      <a:pt x="223838" y="124758"/>
                      <a:pt x="223838" y="129801"/>
                    </a:cubicBezTo>
                    <a:cubicBezTo>
                      <a:pt x="223838" y="129801"/>
                      <a:pt x="223838" y="129801"/>
                      <a:pt x="223838" y="157536"/>
                    </a:cubicBezTo>
                    <a:cubicBezTo>
                      <a:pt x="223838" y="161318"/>
                      <a:pt x="226436" y="165100"/>
                      <a:pt x="230332" y="165100"/>
                    </a:cubicBezTo>
                    <a:cubicBezTo>
                      <a:pt x="234229" y="165100"/>
                      <a:pt x="238126" y="161318"/>
                      <a:pt x="238126" y="157536"/>
                    </a:cubicBezTo>
                    <a:lnTo>
                      <a:pt x="238126" y="129801"/>
                    </a:lnTo>
                    <a:cubicBezTo>
                      <a:pt x="238126" y="124758"/>
                      <a:pt x="234229" y="122237"/>
                      <a:pt x="230332" y="122237"/>
                    </a:cubicBezTo>
                    <a:close/>
                    <a:moveTo>
                      <a:pt x="201468" y="122237"/>
                    </a:moveTo>
                    <a:cubicBezTo>
                      <a:pt x="196273" y="122237"/>
                      <a:pt x="193675" y="124758"/>
                      <a:pt x="193675" y="129801"/>
                    </a:cubicBezTo>
                    <a:cubicBezTo>
                      <a:pt x="193675" y="129801"/>
                      <a:pt x="193675" y="129801"/>
                      <a:pt x="193675" y="157536"/>
                    </a:cubicBezTo>
                    <a:cubicBezTo>
                      <a:pt x="193675" y="161318"/>
                      <a:pt x="196273" y="165100"/>
                      <a:pt x="201468" y="165100"/>
                    </a:cubicBezTo>
                    <a:cubicBezTo>
                      <a:pt x="205365" y="165100"/>
                      <a:pt x="207963" y="161318"/>
                      <a:pt x="207963" y="157536"/>
                    </a:cubicBezTo>
                    <a:cubicBezTo>
                      <a:pt x="207963" y="157536"/>
                      <a:pt x="207963" y="157536"/>
                      <a:pt x="207963" y="129801"/>
                    </a:cubicBezTo>
                    <a:cubicBezTo>
                      <a:pt x="207963" y="124758"/>
                      <a:pt x="205365" y="122237"/>
                      <a:pt x="201468" y="122237"/>
                    </a:cubicBezTo>
                    <a:close/>
                    <a:moveTo>
                      <a:pt x="128732" y="122237"/>
                    </a:moveTo>
                    <a:cubicBezTo>
                      <a:pt x="124836" y="122237"/>
                      <a:pt x="122238" y="124758"/>
                      <a:pt x="122238" y="129801"/>
                    </a:cubicBezTo>
                    <a:cubicBezTo>
                      <a:pt x="122238" y="129801"/>
                      <a:pt x="122238" y="129801"/>
                      <a:pt x="122238" y="157536"/>
                    </a:cubicBezTo>
                    <a:cubicBezTo>
                      <a:pt x="122238" y="161318"/>
                      <a:pt x="124836" y="165100"/>
                      <a:pt x="128732" y="165100"/>
                    </a:cubicBezTo>
                    <a:cubicBezTo>
                      <a:pt x="133928" y="165100"/>
                      <a:pt x="136526" y="161318"/>
                      <a:pt x="136526" y="157536"/>
                    </a:cubicBezTo>
                    <a:cubicBezTo>
                      <a:pt x="136526" y="157536"/>
                      <a:pt x="136526" y="157536"/>
                      <a:pt x="136526" y="129801"/>
                    </a:cubicBezTo>
                    <a:cubicBezTo>
                      <a:pt x="136526" y="124758"/>
                      <a:pt x="133928" y="122237"/>
                      <a:pt x="128732" y="122237"/>
                    </a:cubicBezTo>
                    <a:close/>
                    <a:moveTo>
                      <a:pt x="101456" y="122237"/>
                    </a:moveTo>
                    <a:cubicBezTo>
                      <a:pt x="97559" y="122237"/>
                      <a:pt x="93663" y="124758"/>
                      <a:pt x="93663" y="129801"/>
                    </a:cubicBezTo>
                    <a:lnTo>
                      <a:pt x="93663" y="157536"/>
                    </a:lnTo>
                    <a:cubicBezTo>
                      <a:pt x="93663" y="161318"/>
                      <a:pt x="97559" y="165100"/>
                      <a:pt x="101456" y="165100"/>
                    </a:cubicBezTo>
                    <a:cubicBezTo>
                      <a:pt x="105353" y="165100"/>
                      <a:pt x="107951" y="161318"/>
                      <a:pt x="107951" y="157536"/>
                    </a:cubicBezTo>
                    <a:cubicBezTo>
                      <a:pt x="107951" y="157536"/>
                      <a:pt x="107951" y="157536"/>
                      <a:pt x="107951" y="129801"/>
                    </a:cubicBezTo>
                    <a:cubicBezTo>
                      <a:pt x="107951" y="124758"/>
                      <a:pt x="105353" y="122237"/>
                      <a:pt x="101456" y="122237"/>
                    </a:cubicBezTo>
                    <a:close/>
                    <a:moveTo>
                      <a:pt x="72881" y="122237"/>
                    </a:moveTo>
                    <a:cubicBezTo>
                      <a:pt x="67686" y="122237"/>
                      <a:pt x="65088" y="124758"/>
                      <a:pt x="65088" y="129801"/>
                    </a:cubicBezTo>
                    <a:cubicBezTo>
                      <a:pt x="65088" y="129801"/>
                      <a:pt x="65088" y="129801"/>
                      <a:pt x="65088" y="157536"/>
                    </a:cubicBezTo>
                    <a:cubicBezTo>
                      <a:pt x="65088" y="161318"/>
                      <a:pt x="67686" y="165100"/>
                      <a:pt x="72881" y="165100"/>
                    </a:cubicBezTo>
                    <a:cubicBezTo>
                      <a:pt x="76778" y="165100"/>
                      <a:pt x="79376" y="161318"/>
                      <a:pt x="79376" y="157536"/>
                    </a:cubicBezTo>
                    <a:lnTo>
                      <a:pt x="79376" y="129801"/>
                    </a:lnTo>
                    <a:cubicBezTo>
                      <a:pt x="79376" y="124758"/>
                      <a:pt x="76778" y="122237"/>
                      <a:pt x="72881" y="122237"/>
                    </a:cubicBezTo>
                    <a:close/>
                    <a:moveTo>
                      <a:pt x="258908" y="65087"/>
                    </a:moveTo>
                    <a:cubicBezTo>
                      <a:pt x="255011" y="65087"/>
                      <a:pt x="252413" y="67685"/>
                      <a:pt x="252413" y="71581"/>
                    </a:cubicBezTo>
                    <a:cubicBezTo>
                      <a:pt x="252413" y="71581"/>
                      <a:pt x="252413" y="71581"/>
                      <a:pt x="252413" y="100157"/>
                    </a:cubicBezTo>
                    <a:cubicBezTo>
                      <a:pt x="252413" y="105352"/>
                      <a:pt x="255011" y="107950"/>
                      <a:pt x="258908" y="107950"/>
                    </a:cubicBezTo>
                    <a:cubicBezTo>
                      <a:pt x="264103" y="107950"/>
                      <a:pt x="266701" y="105352"/>
                      <a:pt x="266701" y="100157"/>
                    </a:cubicBezTo>
                    <a:lnTo>
                      <a:pt x="266701" y="71581"/>
                    </a:lnTo>
                    <a:cubicBezTo>
                      <a:pt x="266701" y="67685"/>
                      <a:pt x="264103" y="65087"/>
                      <a:pt x="258908" y="65087"/>
                    </a:cubicBezTo>
                    <a:close/>
                    <a:moveTo>
                      <a:pt x="230332" y="65087"/>
                    </a:moveTo>
                    <a:cubicBezTo>
                      <a:pt x="226436" y="65087"/>
                      <a:pt x="223838" y="67685"/>
                      <a:pt x="223838" y="71581"/>
                    </a:cubicBezTo>
                    <a:cubicBezTo>
                      <a:pt x="223838" y="71581"/>
                      <a:pt x="223838" y="71581"/>
                      <a:pt x="223838" y="100157"/>
                    </a:cubicBezTo>
                    <a:cubicBezTo>
                      <a:pt x="223838" y="105352"/>
                      <a:pt x="226436" y="107950"/>
                      <a:pt x="230332" y="107950"/>
                    </a:cubicBezTo>
                    <a:cubicBezTo>
                      <a:pt x="234229" y="107950"/>
                      <a:pt x="238126" y="105352"/>
                      <a:pt x="238126" y="100157"/>
                    </a:cubicBezTo>
                    <a:lnTo>
                      <a:pt x="238126" y="71581"/>
                    </a:lnTo>
                    <a:cubicBezTo>
                      <a:pt x="238126" y="67685"/>
                      <a:pt x="234229" y="65087"/>
                      <a:pt x="230332" y="65087"/>
                    </a:cubicBezTo>
                    <a:close/>
                    <a:moveTo>
                      <a:pt x="201468" y="65087"/>
                    </a:moveTo>
                    <a:cubicBezTo>
                      <a:pt x="196273" y="65087"/>
                      <a:pt x="193675" y="67685"/>
                      <a:pt x="193675" y="71581"/>
                    </a:cubicBezTo>
                    <a:cubicBezTo>
                      <a:pt x="193675" y="71581"/>
                      <a:pt x="193675" y="71581"/>
                      <a:pt x="193675" y="100157"/>
                    </a:cubicBezTo>
                    <a:cubicBezTo>
                      <a:pt x="193675" y="105352"/>
                      <a:pt x="196273" y="107950"/>
                      <a:pt x="201468" y="107950"/>
                    </a:cubicBezTo>
                    <a:cubicBezTo>
                      <a:pt x="205365" y="107950"/>
                      <a:pt x="207963" y="105352"/>
                      <a:pt x="207963" y="100157"/>
                    </a:cubicBezTo>
                    <a:cubicBezTo>
                      <a:pt x="207963" y="100157"/>
                      <a:pt x="207963" y="100157"/>
                      <a:pt x="207963" y="71581"/>
                    </a:cubicBezTo>
                    <a:cubicBezTo>
                      <a:pt x="207963" y="67685"/>
                      <a:pt x="205365" y="65087"/>
                      <a:pt x="201468" y="65087"/>
                    </a:cubicBezTo>
                    <a:close/>
                    <a:moveTo>
                      <a:pt x="128732" y="65087"/>
                    </a:moveTo>
                    <a:cubicBezTo>
                      <a:pt x="124836" y="65087"/>
                      <a:pt x="122238" y="67685"/>
                      <a:pt x="122238" y="71581"/>
                    </a:cubicBezTo>
                    <a:cubicBezTo>
                      <a:pt x="122238" y="71581"/>
                      <a:pt x="122238" y="71581"/>
                      <a:pt x="122238" y="100157"/>
                    </a:cubicBezTo>
                    <a:cubicBezTo>
                      <a:pt x="122238" y="105352"/>
                      <a:pt x="124836" y="107950"/>
                      <a:pt x="128732" y="107950"/>
                    </a:cubicBezTo>
                    <a:cubicBezTo>
                      <a:pt x="133928" y="107950"/>
                      <a:pt x="136526" y="105352"/>
                      <a:pt x="136526" y="100157"/>
                    </a:cubicBezTo>
                    <a:cubicBezTo>
                      <a:pt x="136526" y="100157"/>
                      <a:pt x="136526" y="100157"/>
                      <a:pt x="136526" y="71581"/>
                    </a:cubicBezTo>
                    <a:cubicBezTo>
                      <a:pt x="136526" y="67685"/>
                      <a:pt x="133928" y="65087"/>
                      <a:pt x="128732" y="65087"/>
                    </a:cubicBezTo>
                    <a:close/>
                    <a:moveTo>
                      <a:pt x="101456" y="65087"/>
                    </a:moveTo>
                    <a:cubicBezTo>
                      <a:pt x="97559" y="65087"/>
                      <a:pt x="93663" y="67685"/>
                      <a:pt x="93663" y="71581"/>
                    </a:cubicBezTo>
                    <a:lnTo>
                      <a:pt x="93663" y="100157"/>
                    </a:lnTo>
                    <a:cubicBezTo>
                      <a:pt x="93663" y="105352"/>
                      <a:pt x="97559" y="107950"/>
                      <a:pt x="101456" y="107950"/>
                    </a:cubicBezTo>
                    <a:cubicBezTo>
                      <a:pt x="105353" y="107950"/>
                      <a:pt x="107951" y="105352"/>
                      <a:pt x="107951" y="100157"/>
                    </a:cubicBezTo>
                    <a:cubicBezTo>
                      <a:pt x="107951" y="100157"/>
                      <a:pt x="107951" y="100157"/>
                      <a:pt x="107951" y="71581"/>
                    </a:cubicBezTo>
                    <a:cubicBezTo>
                      <a:pt x="107951" y="67685"/>
                      <a:pt x="105353" y="65087"/>
                      <a:pt x="101456" y="65087"/>
                    </a:cubicBezTo>
                    <a:close/>
                    <a:moveTo>
                      <a:pt x="72881" y="65087"/>
                    </a:moveTo>
                    <a:cubicBezTo>
                      <a:pt x="67686" y="65087"/>
                      <a:pt x="65088" y="67685"/>
                      <a:pt x="65088" y="71581"/>
                    </a:cubicBezTo>
                    <a:cubicBezTo>
                      <a:pt x="65088" y="71581"/>
                      <a:pt x="65088" y="71581"/>
                      <a:pt x="65088" y="100157"/>
                    </a:cubicBezTo>
                    <a:cubicBezTo>
                      <a:pt x="65088" y="105352"/>
                      <a:pt x="67686" y="107950"/>
                      <a:pt x="72881" y="107950"/>
                    </a:cubicBezTo>
                    <a:cubicBezTo>
                      <a:pt x="76778" y="107950"/>
                      <a:pt x="79376" y="105352"/>
                      <a:pt x="79376" y="100157"/>
                    </a:cubicBezTo>
                    <a:lnTo>
                      <a:pt x="79376" y="71581"/>
                    </a:lnTo>
                    <a:cubicBezTo>
                      <a:pt x="79376" y="67685"/>
                      <a:pt x="76778" y="65087"/>
                      <a:pt x="72881" y="65087"/>
                    </a:cubicBezTo>
                    <a:close/>
                    <a:moveTo>
                      <a:pt x="107950" y="14287"/>
                    </a:moveTo>
                    <a:lnTo>
                      <a:pt x="107950" y="28575"/>
                    </a:lnTo>
                    <a:lnTo>
                      <a:pt x="223838" y="28575"/>
                    </a:lnTo>
                    <a:lnTo>
                      <a:pt x="223838" y="14287"/>
                    </a:lnTo>
                    <a:close/>
                    <a:moveTo>
                      <a:pt x="64802" y="0"/>
                    </a:moveTo>
                    <a:cubicBezTo>
                      <a:pt x="64802" y="0"/>
                      <a:pt x="64802" y="0"/>
                      <a:pt x="266986" y="0"/>
                    </a:cubicBezTo>
                    <a:cubicBezTo>
                      <a:pt x="270874" y="0"/>
                      <a:pt x="273466" y="2589"/>
                      <a:pt x="273466" y="6474"/>
                    </a:cubicBezTo>
                    <a:cubicBezTo>
                      <a:pt x="273466" y="10358"/>
                      <a:pt x="270874" y="14242"/>
                      <a:pt x="266986" y="14242"/>
                    </a:cubicBezTo>
                    <a:cubicBezTo>
                      <a:pt x="266986" y="14242"/>
                      <a:pt x="266986" y="14242"/>
                      <a:pt x="238472" y="14242"/>
                    </a:cubicBezTo>
                    <a:cubicBezTo>
                      <a:pt x="238472" y="14242"/>
                      <a:pt x="238472" y="14242"/>
                      <a:pt x="238472" y="28484"/>
                    </a:cubicBezTo>
                    <a:cubicBezTo>
                      <a:pt x="238472" y="28484"/>
                      <a:pt x="238472" y="28484"/>
                      <a:pt x="303275" y="28484"/>
                    </a:cubicBezTo>
                    <a:cubicBezTo>
                      <a:pt x="307163" y="28484"/>
                      <a:pt x="309755" y="31073"/>
                      <a:pt x="309755" y="34958"/>
                    </a:cubicBezTo>
                    <a:cubicBezTo>
                      <a:pt x="309755" y="34958"/>
                      <a:pt x="309755" y="34958"/>
                      <a:pt x="309755" y="301671"/>
                    </a:cubicBezTo>
                    <a:cubicBezTo>
                      <a:pt x="309755" y="301671"/>
                      <a:pt x="309755" y="301671"/>
                      <a:pt x="324012" y="301671"/>
                    </a:cubicBezTo>
                    <a:cubicBezTo>
                      <a:pt x="329196" y="301671"/>
                      <a:pt x="331788" y="305555"/>
                      <a:pt x="331788" y="309439"/>
                    </a:cubicBezTo>
                    <a:cubicBezTo>
                      <a:pt x="331788" y="313324"/>
                      <a:pt x="329196" y="315913"/>
                      <a:pt x="324012" y="315913"/>
                    </a:cubicBezTo>
                    <a:cubicBezTo>
                      <a:pt x="324012" y="315913"/>
                      <a:pt x="324012" y="315913"/>
                      <a:pt x="7776" y="315913"/>
                    </a:cubicBezTo>
                    <a:cubicBezTo>
                      <a:pt x="2592" y="315913"/>
                      <a:pt x="0" y="313324"/>
                      <a:pt x="0" y="309439"/>
                    </a:cubicBezTo>
                    <a:cubicBezTo>
                      <a:pt x="0" y="305555"/>
                      <a:pt x="2592" y="301671"/>
                      <a:pt x="7776" y="301671"/>
                    </a:cubicBezTo>
                    <a:cubicBezTo>
                      <a:pt x="7776" y="301671"/>
                      <a:pt x="7776" y="301671"/>
                      <a:pt x="22033" y="301671"/>
                    </a:cubicBezTo>
                    <a:cubicBezTo>
                      <a:pt x="22033" y="301671"/>
                      <a:pt x="22033" y="301671"/>
                      <a:pt x="22033" y="34958"/>
                    </a:cubicBezTo>
                    <a:cubicBezTo>
                      <a:pt x="22033" y="31073"/>
                      <a:pt x="24625" y="28484"/>
                      <a:pt x="28513" y="28484"/>
                    </a:cubicBezTo>
                    <a:cubicBezTo>
                      <a:pt x="28513" y="28484"/>
                      <a:pt x="28513" y="28484"/>
                      <a:pt x="93315" y="28484"/>
                    </a:cubicBezTo>
                    <a:cubicBezTo>
                      <a:pt x="93315" y="28484"/>
                      <a:pt x="93315" y="28484"/>
                      <a:pt x="93315" y="14242"/>
                    </a:cubicBezTo>
                    <a:cubicBezTo>
                      <a:pt x="93315" y="14242"/>
                      <a:pt x="93315" y="14242"/>
                      <a:pt x="64802" y="14242"/>
                    </a:cubicBezTo>
                    <a:cubicBezTo>
                      <a:pt x="60914" y="14242"/>
                      <a:pt x="58322" y="10358"/>
                      <a:pt x="58322" y="6474"/>
                    </a:cubicBezTo>
                    <a:cubicBezTo>
                      <a:pt x="58322" y="2589"/>
                      <a:pt x="60914" y="0"/>
                      <a:pt x="648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îṣḷîḑ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752500" y="1348120"/>
              <a:ext cx="30956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dirty="0"/>
                <a:t>Kernel</a:t>
              </a:r>
            </a:p>
          </p:txBody>
        </p:sp>
        <p:sp>
          <p:nvSpPr>
            <p:cNvPr id="18" name="í$1íḍ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7159149" y="1262223"/>
              <a:ext cx="29029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dirty="0"/>
                <a:t>Object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F6DEBDA-4596-4E7E-88AB-E353585197A8}"/>
              </a:ext>
            </a:extLst>
          </p:cNvPr>
          <p:cNvSpPr txBox="1"/>
          <p:nvPr/>
        </p:nvSpPr>
        <p:spPr>
          <a:xfrm>
            <a:off x="669924" y="1813775"/>
            <a:ext cx="32776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内核的主要功能实现，包括：</a:t>
            </a:r>
            <a:endParaRPr lang="en-US" altLang="zh-CN" sz="3200" dirty="0"/>
          </a:p>
          <a:p>
            <a:r>
              <a:rPr lang="en-US" altLang="zh-CN" sz="3200" dirty="0"/>
              <a:t>1.</a:t>
            </a:r>
            <a:r>
              <a:rPr lang="zh-CN" altLang="en-US" sz="3200" dirty="0"/>
              <a:t>线程调度</a:t>
            </a:r>
            <a:endParaRPr lang="en-US" altLang="zh-CN" sz="3200" dirty="0"/>
          </a:p>
          <a:p>
            <a:r>
              <a:rPr lang="en-US" altLang="zh-CN" sz="3200" dirty="0"/>
              <a:t>2.</a:t>
            </a:r>
            <a:r>
              <a:rPr lang="zh-CN" altLang="en-US" sz="3200" dirty="0"/>
              <a:t>线程间通信（</a:t>
            </a:r>
            <a:r>
              <a:rPr lang="en-US" altLang="zh-CN" sz="3200" dirty="0"/>
              <a:t>IPC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en-US" altLang="zh-CN" sz="3200" dirty="0"/>
              <a:t>3.</a:t>
            </a:r>
            <a:r>
              <a:rPr lang="zh-CN" altLang="en-US" sz="3200" dirty="0"/>
              <a:t>栈的分配</a:t>
            </a:r>
            <a:endParaRPr lang="en-US" altLang="zh-CN" sz="3200" dirty="0"/>
          </a:p>
          <a:p>
            <a:r>
              <a:rPr lang="en-US" altLang="zh-CN" sz="3200" dirty="0"/>
              <a:t>……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22D3A2-0CB9-452A-A1A4-113B6A1BCC9B}"/>
              </a:ext>
            </a:extLst>
          </p:cNvPr>
          <p:cNvSpPr txBox="1"/>
          <p:nvPr/>
        </p:nvSpPr>
        <p:spPr>
          <a:xfrm>
            <a:off x="8523971" y="1727878"/>
            <a:ext cx="30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各种内核数据对象以及其处理函数，包括：</a:t>
            </a:r>
            <a:endParaRPr lang="en-US" altLang="zh-CN" sz="2400" dirty="0"/>
          </a:p>
          <a:p>
            <a:r>
              <a:rPr lang="en-US" altLang="zh-CN" sz="2400" dirty="0"/>
              <a:t>1.</a:t>
            </a:r>
            <a:r>
              <a:rPr lang="zh-CN" altLang="en-US" sz="2400" dirty="0"/>
              <a:t>线程控制块（</a:t>
            </a:r>
            <a:r>
              <a:rPr lang="en-US" altLang="zh-CN" sz="2400" dirty="0" err="1"/>
              <a:t>tcb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信号传输（</a:t>
            </a:r>
            <a:r>
              <a:rPr lang="en-US" altLang="zh-CN" sz="2400" dirty="0"/>
              <a:t>notification</a:t>
            </a:r>
            <a:r>
              <a:rPr lang="zh-CN" altLang="en-US" sz="2400" dirty="0"/>
              <a:t>，</a:t>
            </a:r>
            <a:r>
              <a:rPr lang="en-US" altLang="zh-CN" sz="2400" dirty="0"/>
              <a:t>endpoint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中断处理</a:t>
            </a:r>
            <a:r>
              <a:rPr lang="en-US" altLang="zh-CN" sz="2400" dirty="0"/>
              <a:t>(interrupt)</a:t>
            </a:r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D663741-29A2-49CC-BF2F-E08128D2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5" y="1860202"/>
            <a:ext cx="4275139" cy="37265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BF5411-9E81-44AF-9BF0-69C2C8017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791" y="1727878"/>
            <a:ext cx="4105815" cy="433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2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a18adb86-5929-4bf5-a1c6-bcf101f860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b68381d-8104-4d07-a50f-4bd095a00b1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614a77-0ddb-4449-a9ba-0f861133a66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16ab4ab-e2ab-44d4-8931-cf3d13f3e5a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5c6363-8da2-4e7c-b72c-935bc104d25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b724148-1469-474b-af26-c2bcadae53f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d4050a8-28fd-406e-8b0c-f9038cd260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f89c324-0ada-4edd-8b9a-795a75559d29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540</TotalTime>
  <Words>883</Words>
  <Application>Microsoft Office PowerPoint</Application>
  <PresentationFormat>宽屏</PresentationFormat>
  <Paragraphs>93</Paragraphs>
  <Slides>16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Arial</vt:lpstr>
      <vt:lpstr>Calibri</vt:lpstr>
      <vt:lpstr>Impact</vt:lpstr>
      <vt:lpstr>主题5</vt:lpstr>
      <vt:lpstr>基于 Rust 改造的 seL4 微内核</vt:lpstr>
      <vt:lpstr>PowerPoint 演示文稿</vt:lpstr>
      <vt:lpstr>项目介绍</vt:lpstr>
      <vt:lpstr>seL4</vt:lpstr>
      <vt:lpstr>Rust</vt:lpstr>
      <vt:lpstr>成果汇报</vt:lpstr>
      <vt:lpstr>PowerPoint 演示文稿</vt:lpstr>
      <vt:lpstr>PowerPoint 演示文稿</vt:lpstr>
      <vt:lpstr>对非平台依赖部分进行改写</vt:lpstr>
      <vt:lpstr>将rust的特点融入改造过程</vt:lpstr>
      <vt:lpstr>成果展示</vt:lpstr>
      <vt:lpstr>PowerPoint 演示文稿</vt:lpstr>
      <vt:lpstr>反思与展望</vt:lpstr>
      <vt:lpstr>总结与收获</vt:lpstr>
      <vt:lpstr>PowerPoint 演示文稿</vt:lpstr>
      <vt:lpstr>感谢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刘 旭铠</cp:lastModifiedBy>
  <cp:revision>71</cp:revision>
  <cp:lastPrinted>2018-02-05T16:00:00Z</cp:lastPrinted>
  <dcterms:created xsi:type="dcterms:W3CDTF">2018-02-05T16:00:00Z</dcterms:created>
  <dcterms:modified xsi:type="dcterms:W3CDTF">2019-07-07T07:14:42Z</dcterms:modified>
  <cp:category>business proposal;oral defense;training courseware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2018-08-30T08:24:10.9447553Z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